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0"/>
  </p:notesMasterIdLst>
  <p:sldIdLst>
    <p:sldId id="256" r:id="rId2"/>
    <p:sldId id="319" r:id="rId3"/>
    <p:sldId id="262" r:id="rId4"/>
    <p:sldId id="312" r:id="rId5"/>
    <p:sldId id="314" r:id="rId6"/>
    <p:sldId id="315" r:id="rId7"/>
    <p:sldId id="313" r:id="rId8"/>
    <p:sldId id="317" r:id="rId9"/>
  </p:sldIdLst>
  <p:sldSz cx="9144000" cy="5143500" type="screen16x9"/>
  <p:notesSz cx="6858000" cy="9144000"/>
  <p:embeddedFontLst>
    <p:embeddedFont>
      <p:font typeface="Asap" panose="020B0604020202020204" charset="0"/>
      <p:regular r:id="rId11"/>
      <p:bold r:id="rId12"/>
      <p:italic r:id="rId13"/>
      <p:boldItalic r:id="rId14"/>
    </p:embeddedFont>
    <p:embeddedFont>
      <p:font typeface="Bakbak One" panose="020B0604020202020204" charset="0"/>
      <p:regular r:id="rId15"/>
    </p:embeddedFont>
    <p:embeddedFont>
      <p:font typeface="Nunito Light" pitchFamily="2" charset="-52"/>
      <p:regular r:id="rId16"/>
      <p: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C3DEA2-BA3D-41E4-B04B-F06FB2CCA990}">
  <a:tblStyle styleId="{F5C3DEA2-BA3D-41E4-B04B-F06FB2CCA9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3FD574E-96B4-45F9-9ACF-79D73CCA55A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87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g1e4e0c0732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" name="Google Shape;2355;g1e4e0c0732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3" name="Google Shape;4293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4" name="Google Shape;4294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8">
          <a:extLst>
            <a:ext uri="{FF2B5EF4-FFF2-40B4-BE49-F238E27FC236}">
              <a16:creationId xmlns:a16="http://schemas.microsoft.com/office/drawing/2014/main" id="{01B3823E-FCE6-5D50-0B74-D26462129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9" name="Google Shape;5139;g54dda1946d_4_2738:notes">
            <a:extLst>
              <a:ext uri="{FF2B5EF4-FFF2-40B4-BE49-F238E27FC236}">
                <a16:creationId xmlns:a16="http://schemas.microsoft.com/office/drawing/2014/main" id="{0F98DEC9-87E7-0C34-7DF8-9DD5B103C6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0" name="Google Shape;5140;g54dda1946d_4_2738:notes">
            <a:extLst>
              <a:ext uri="{FF2B5EF4-FFF2-40B4-BE49-F238E27FC236}">
                <a16:creationId xmlns:a16="http://schemas.microsoft.com/office/drawing/2014/main" id="{02A8E7E6-84D3-C5AB-BBF4-C91F547B1A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3069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3">
          <a:extLst>
            <a:ext uri="{FF2B5EF4-FFF2-40B4-BE49-F238E27FC236}">
              <a16:creationId xmlns:a16="http://schemas.microsoft.com/office/drawing/2014/main" id="{A208019F-337E-E034-7B52-85DCCC8F7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4" name="Google Shape;5044;g54dda1946d_6_344:notes">
            <a:extLst>
              <a:ext uri="{FF2B5EF4-FFF2-40B4-BE49-F238E27FC236}">
                <a16:creationId xmlns:a16="http://schemas.microsoft.com/office/drawing/2014/main" id="{026068C4-E3C2-C96C-7B50-6074E4108B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5" name="Google Shape;5045;g54dda1946d_6_344:notes">
            <a:extLst>
              <a:ext uri="{FF2B5EF4-FFF2-40B4-BE49-F238E27FC236}">
                <a16:creationId xmlns:a16="http://schemas.microsoft.com/office/drawing/2014/main" id="{CB4778B0-7070-B359-9513-70352C9098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253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снимки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9608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kbak One"/>
              <a:ea typeface="Bakbak One"/>
              <a:cs typeface="Bakbak One"/>
              <a:sym typeface="Bakbak One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612350"/>
            <a:ext cx="4548900" cy="15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25" y="3165450"/>
            <a:ext cx="45489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p3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2" name="Google Shape;1772;p32"/>
          <p:cNvGrpSpPr/>
          <p:nvPr/>
        </p:nvGrpSpPr>
        <p:grpSpPr>
          <a:xfrm>
            <a:off x="350675" y="391075"/>
            <a:ext cx="2354462" cy="4383600"/>
            <a:chOff x="356625" y="391075"/>
            <a:chExt cx="2354462" cy="4383600"/>
          </a:xfrm>
        </p:grpSpPr>
        <p:sp>
          <p:nvSpPr>
            <p:cNvPr id="1773" name="Google Shape;1773;p32"/>
            <p:cNvSpPr/>
            <p:nvPr/>
          </p:nvSpPr>
          <p:spPr>
            <a:xfrm>
              <a:off x="356625" y="391075"/>
              <a:ext cx="23544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4" name="Google Shape;1774;p32"/>
            <p:cNvGrpSpPr/>
            <p:nvPr/>
          </p:nvGrpSpPr>
          <p:grpSpPr>
            <a:xfrm>
              <a:off x="361847" y="397942"/>
              <a:ext cx="2349240" cy="4370437"/>
              <a:chOff x="356625" y="391075"/>
              <a:chExt cx="1126950" cy="2098750"/>
            </a:xfrm>
          </p:grpSpPr>
          <p:sp>
            <p:nvSpPr>
              <p:cNvPr id="1775" name="Google Shape;1775;p32"/>
              <p:cNvSpPr/>
              <p:nvPr/>
            </p:nvSpPr>
            <p:spPr>
              <a:xfrm>
                <a:off x="472375" y="2195050"/>
                <a:ext cx="340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40" extrusionOk="0">
                    <a:moveTo>
                      <a:pt x="684" y="0"/>
                    </a:moveTo>
                    <a:cubicBezTo>
                      <a:pt x="526" y="0"/>
                      <a:pt x="370" y="39"/>
                      <a:pt x="254" y="117"/>
                    </a:cubicBezTo>
                    <a:cubicBezTo>
                      <a:pt x="1" y="234"/>
                      <a:pt x="1" y="487"/>
                      <a:pt x="254" y="623"/>
                    </a:cubicBezTo>
                    <a:cubicBezTo>
                      <a:pt x="370" y="701"/>
                      <a:pt x="526" y="740"/>
                      <a:pt x="684" y="740"/>
                    </a:cubicBezTo>
                    <a:cubicBezTo>
                      <a:pt x="842" y="740"/>
                      <a:pt x="1003" y="701"/>
                      <a:pt x="1129" y="623"/>
                    </a:cubicBezTo>
                    <a:cubicBezTo>
                      <a:pt x="1363" y="487"/>
                      <a:pt x="1363" y="273"/>
                      <a:pt x="1129" y="117"/>
                    </a:cubicBezTo>
                    <a:cubicBezTo>
                      <a:pt x="1003" y="39"/>
                      <a:pt x="842" y="0"/>
                      <a:pt x="6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2"/>
              <p:cNvSpPr/>
              <p:nvPr/>
            </p:nvSpPr>
            <p:spPr>
              <a:xfrm>
                <a:off x="435425" y="2216450"/>
                <a:ext cx="340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25" extrusionOk="0">
                    <a:moveTo>
                      <a:pt x="679" y="0"/>
                    </a:moveTo>
                    <a:cubicBezTo>
                      <a:pt x="521" y="0"/>
                      <a:pt x="360" y="39"/>
                      <a:pt x="234" y="117"/>
                    </a:cubicBezTo>
                    <a:cubicBezTo>
                      <a:pt x="0" y="253"/>
                      <a:pt x="0" y="487"/>
                      <a:pt x="234" y="623"/>
                    </a:cubicBezTo>
                    <a:cubicBezTo>
                      <a:pt x="357" y="697"/>
                      <a:pt x="520" y="724"/>
                      <a:pt x="681" y="724"/>
                    </a:cubicBezTo>
                    <a:cubicBezTo>
                      <a:pt x="775" y="724"/>
                      <a:pt x="868" y="715"/>
                      <a:pt x="954" y="701"/>
                    </a:cubicBezTo>
                    <a:cubicBezTo>
                      <a:pt x="759" y="584"/>
                      <a:pt x="642" y="526"/>
                      <a:pt x="642" y="526"/>
                    </a:cubicBezTo>
                    <a:cubicBezTo>
                      <a:pt x="584" y="506"/>
                      <a:pt x="564" y="409"/>
                      <a:pt x="603" y="351"/>
                    </a:cubicBezTo>
                    <a:cubicBezTo>
                      <a:pt x="618" y="322"/>
                      <a:pt x="663" y="304"/>
                      <a:pt x="717" y="304"/>
                    </a:cubicBezTo>
                    <a:cubicBezTo>
                      <a:pt x="737" y="304"/>
                      <a:pt x="758" y="306"/>
                      <a:pt x="778" y="312"/>
                    </a:cubicBezTo>
                    <a:lnTo>
                      <a:pt x="1206" y="545"/>
                    </a:lnTo>
                    <a:cubicBezTo>
                      <a:pt x="1362" y="409"/>
                      <a:pt x="1343" y="234"/>
                      <a:pt x="1109" y="117"/>
                    </a:cubicBezTo>
                    <a:cubicBezTo>
                      <a:pt x="992" y="39"/>
                      <a:pt x="837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2"/>
              <p:cNvSpPr/>
              <p:nvPr/>
            </p:nvSpPr>
            <p:spPr>
              <a:xfrm>
                <a:off x="356625" y="1553825"/>
                <a:ext cx="22400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689" extrusionOk="0">
                    <a:moveTo>
                      <a:pt x="719" y="0"/>
                    </a:moveTo>
                    <a:cubicBezTo>
                      <a:pt x="701" y="0"/>
                      <a:pt x="681" y="3"/>
                      <a:pt x="662" y="8"/>
                    </a:cubicBezTo>
                    <a:lnTo>
                      <a:pt x="1" y="397"/>
                    </a:lnTo>
                    <a:lnTo>
                      <a:pt x="1" y="689"/>
                    </a:lnTo>
                    <a:lnTo>
                      <a:pt x="798" y="261"/>
                    </a:lnTo>
                    <a:cubicBezTo>
                      <a:pt x="857" y="202"/>
                      <a:pt x="895" y="144"/>
                      <a:pt x="837" y="66"/>
                    </a:cubicBezTo>
                    <a:cubicBezTo>
                      <a:pt x="823" y="22"/>
                      <a:pt x="775" y="0"/>
                      <a:pt x="7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2"/>
              <p:cNvSpPr/>
              <p:nvPr/>
            </p:nvSpPr>
            <p:spPr>
              <a:xfrm>
                <a:off x="357600" y="1570850"/>
                <a:ext cx="496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350" extrusionOk="0">
                    <a:moveTo>
                      <a:pt x="1848" y="0"/>
                    </a:moveTo>
                    <a:cubicBezTo>
                      <a:pt x="1829" y="0"/>
                      <a:pt x="1810" y="3"/>
                      <a:pt x="1790" y="8"/>
                    </a:cubicBezTo>
                    <a:lnTo>
                      <a:pt x="0" y="1058"/>
                    </a:lnTo>
                    <a:lnTo>
                      <a:pt x="0" y="1350"/>
                    </a:lnTo>
                    <a:lnTo>
                      <a:pt x="1927" y="241"/>
                    </a:lnTo>
                    <a:cubicBezTo>
                      <a:pt x="1965" y="183"/>
                      <a:pt x="1985" y="105"/>
                      <a:pt x="1965" y="66"/>
                    </a:cubicBezTo>
                    <a:cubicBezTo>
                      <a:pt x="1951" y="22"/>
                      <a:pt x="1903" y="0"/>
                      <a:pt x="18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2"/>
              <p:cNvSpPr/>
              <p:nvPr/>
            </p:nvSpPr>
            <p:spPr>
              <a:xfrm>
                <a:off x="356625" y="1587375"/>
                <a:ext cx="79300" cy="5030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2012" extrusionOk="0">
                    <a:moveTo>
                      <a:pt x="3035" y="1"/>
                    </a:moveTo>
                    <a:cubicBezTo>
                      <a:pt x="3016" y="1"/>
                      <a:pt x="2997" y="3"/>
                      <a:pt x="2977" y="8"/>
                    </a:cubicBezTo>
                    <a:lnTo>
                      <a:pt x="1" y="1720"/>
                    </a:lnTo>
                    <a:lnTo>
                      <a:pt x="1" y="2012"/>
                    </a:lnTo>
                    <a:lnTo>
                      <a:pt x="3094" y="222"/>
                    </a:lnTo>
                    <a:cubicBezTo>
                      <a:pt x="3152" y="183"/>
                      <a:pt x="3172" y="105"/>
                      <a:pt x="3152" y="66"/>
                    </a:cubicBezTo>
                    <a:cubicBezTo>
                      <a:pt x="3138" y="23"/>
                      <a:pt x="3090" y="1"/>
                      <a:pt x="3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2"/>
              <p:cNvSpPr/>
              <p:nvPr/>
            </p:nvSpPr>
            <p:spPr>
              <a:xfrm>
                <a:off x="357125" y="1603900"/>
                <a:ext cx="107500" cy="6685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674" extrusionOk="0">
                    <a:moveTo>
                      <a:pt x="4163" y="1"/>
                    </a:moveTo>
                    <a:cubicBezTo>
                      <a:pt x="4145" y="1"/>
                      <a:pt x="4126" y="3"/>
                      <a:pt x="4105" y="8"/>
                    </a:cubicBezTo>
                    <a:lnTo>
                      <a:pt x="0" y="2382"/>
                    </a:lnTo>
                    <a:lnTo>
                      <a:pt x="0" y="2674"/>
                    </a:lnTo>
                    <a:lnTo>
                      <a:pt x="4222" y="223"/>
                    </a:lnTo>
                    <a:cubicBezTo>
                      <a:pt x="4280" y="203"/>
                      <a:pt x="4300" y="125"/>
                      <a:pt x="4280" y="47"/>
                    </a:cubicBezTo>
                    <a:cubicBezTo>
                      <a:pt x="4252" y="19"/>
                      <a:pt x="4213" y="1"/>
                      <a:pt x="41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2"/>
              <p:cNvSpPr/>
              <p:nvPr/>
            </p:nvSpPr>
            <p:spPr>
              <a:xfrm>
                <a:off x="357600" y="1620225"/>
                <a:ext cx="13620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5448" h="3344" extrusionOk="0">
                    <a:moveTo>
                      <a:pt x="5317" y="1"/>
                    </a:moveTo>
                    <a:cubicBezTo>
                      <a:pt x="5297" y="1"/>
                      <a:pt x="5276" y="6"/>
                      <a:pt x="5253" y="17"/>
                    </a:cubicBezTo>
                    <a:lnTo>
                      <a:pt x="0" y="3052"/>
                    </a:lnTo>
                    <a:lnTo>
                      <a:pt x="0" y="3344"/>
                    </a:lnTo>
                    <a:lnTo>
                      <a:pt x="5370" y="231"/>
                    </a:lnTo>
                    <a:cubicBezTo>
                      <a:pt x="5428" y="212"/>
                      <a:pt x="5448" y="134"/>
                      <a:pt x="5428" y="56"/>
                    </a:cubicBezTo>
                    <a:cubicBezTo>
                      <a:pt x="5401" y="28"/>
                      <a:pt x="5364" y="1"/>
                      <a:pt x="5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2"/>
              <p:cNvSpPr/>
              <p:nvPr/>
            </p:nvSpPr>
            <p:spPr>
              <a:xfrm>
                <a:off x="357600" y="1637250"/>
                <a:ext cx="164900" cy="100150"/>
              </a:xfrm>
              <a:custGeom>
                <a:avLst/>
                <a:gdLst/>
                <a:ahLst/>
                <a:cxnLst/>
                <a:rect l="l" t="t" r="r" b="b"/>
                <a:pathLst>
                  <a:path w="6596" h="4006" extrusionOk="0">
                    <a:moveTo>
                      <a:pt x="6455" y="1"/>
                    </a:moveTo>
                    <a:cubicBezTo>
                      <a:pt x="6437" y="1"/>
                      <a:pt x="6418" y="5"/>
                      <a:pt x="6401" y="17"/>
                    </a:cubicBezTo>
                    <a:lnTo>
                      <a:pt x="0" y="3713"/>
                    </a:lnTo>
                    <a:lnTo>
                      <a:pt x="0" y="4005"/>
                    </a:lnTo>
                    <a:lnTo>
                      <a:pt x="6518" y="231"/>
                    </a:lnTo>
                    <a:cubicBezTo>
                      <a:pt x="6557" y="211"/>
                      <a:pt x="6596" y="134"/>
                      <a:pt x="6557" y="56"/>
                    </a:cubicBezTo>
                    <a:cubicBezTo>
                      <a:pt x="6543" y="28"/>
                      <a:pt x="6500" y="1"/>
                      <a:pt x="6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2"/>
              <p:cNvSpPr/>
              <p:nvPr/>
            </p:nvSpPr>
            <p:spPr>
              <a:xfrm>
                <a:off x="357125" y="1653525"/>
                <a:ext cx="193600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7744" h="4658" extrusionOk="0">
                    <a:moveTo>
                      <a:pt x="7606" y="1"/>
                    </a:moveTo>
                    <a:cubicBezTo>
                      <a:pt x="7587" y="1"/>
                      <a:pt x="7568" y="3"/>
                      <a:pt x="7549" y="8"/>
                    </a:cubicBezTo>
                    <a:lnTo>
                      <a:pt x="0" y="4366"/>
                    </a:lnTo>
                    <a:lnTo>
                      <a:pt x="0" y="4658"/>
                    </a:lnTo>
                    <a:lnTo>
                      <a:pt x="7685" y="241"/>
                    </a:lnTo>
                    <a:cubicBezTo>
                      <a:pt x="7724" y="202"/>
                      <a:pt x="7743" y="144"/>
                      <a:pt x="7724" y="66"/>
                    </a:cubicBezTo>
                    <a:cubicBezTo>
                      <a:pt x="7709" y="23"/>
                      <a:pt x="7662" y="1"/>
                      <a:pt x="76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2"/>
              <p:cNvSpPr/>
              <p:nvPr/>
            </p:nvSpPr>
            <p:spPr>
              <a:xfrm>
                <a:off x="357600" y="1670075"/>
                <a:ext cx="222300" cy="133950"/>
              </a:xfrm>
              <a:custGeom>
                <a:avLst/>
                <a:gdLst/>
                <a:ahLst/>
                <a:cxnLst/>
                <a:rect l="l" t="t" r="r" b="b"/>
                <a:pathLst>
                  <a:path w="8892" h="5358" extrusionOk="0">
                    <a:moveTo>
                      <a:pt x="8754" y="0"/>
                    </a:moveTo>
                    <a:cubicBezTo>
                      <a:pt x="8736" y="0"/>
                      <a:pt x="8716" y="3"/>
                      <a:pt x="8697" y="7"/>
                    </a:cubicBezTo>
                    <a:lnTo>
                      <a:pt x="0" y="5066"/>
                    </a:lnTo>
                    <a:lnTo>
                      <a:pt x="0" y="5358"/>
                    </a:lnTo>
                    <a:lnTo>
                      <a:pt x="8833" y="221"/>
                    </a:lnTo>
                    <a:cubicBezTo>
                      <a:pt x="8872" y="202"/>
                      <a:pt x="8891" y="124"/>
                      <a:pt x="8872" y="66"/>
                    </a:cubicBezTo>
                    <a:cubicBezTo>
                      <a:pt x="8857" y="22"/>
                      <a:pt x="8810" y="0"/>
                      <a:pt x="8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2"/>
              <p:cNvSpPr/>
              <p:nvPr/>
            </p:nvSpPr>
            <p:spPr>
              <a:xfrm>
                <a:off x="383375" y="1687100"/>
                <a:ext cx="225225" cy="131025"/>
              </a:xfrm>
              <a:custGeom>
                <a:avLst/>
                <a:gdLst/>
                <a:ahLst/>
                <a:cxnLst/>
                <a:rect l="l" t="t" r="r" b="b"/>
                <a:pathLst>
                  <a:path w="9009" h="5241" extrusionOk="0">
                    <a:moveTo>
                      <a:pt x="8871" y="0"/>
                    </a:moveTo>
                    <a:cubicBezTo>
                      <a:pt x="8853" y="0"/>
                      <a:pt x="8833" y="2"/>
                      <a:pt x="8814" y="7"/>
                    </a:cubicBezTo>
                    <a:lnTo>
                      <a:pt x="1" y="5085"/>
                    </a:lnTo>
                    <a:cubicBezTo>
                      <a:pt x="39" y="5085"/>
                      <a:pt x="59" y="5124"/>
                      <a:pt x="59" y="5124"/>
                    </a:cubicBezTo>
                    <a:cubicBezTo>
                      <a:pt x="156" y="5143"/>
                      <a:pt x="215" y="5182"/>
                      <a:pt x="234" y="5241"/>
                    </a:cubicBezTo>
                    <a:lnTo>
                      <a:pt x="8930" y="221"/>
                    </a:lnTo>
                    <a:cubicBezTo>
                      <a:pt x="8989" y="202"/>
                      <a:pt x="9008" y="124"/>
                      <a:pt x="8989" y="66"/>
                    </a:cubicBezTo>
                    <a:cubicBezTo>
                      <a:pt x="8974" y="22"/>
                      <a:pt x="8927" y="0"/>
                      <a:pt x="88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2"/>
              <p:cNvSpPr/>
              <p:nvPr/>
            </p:nvSpPr>
            <p:spPr>
              <a:xfrm>
                <a:off x="470450" y="1703625"/>
                <a:ext cx="166850" cy="97975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3919" extrusionOk="0">
                    <a:moveTo>
                      <a:pt x="6537" y="0"/>
                    </a:moveTo>
                    <a:cubicBezTo>
                      <a:pt x="6519" y="0"/>
                      <a:pt x="6499" y="3"/>
                      <a:pt x="6479" y="8"/>
                    </a:cubicBezTo>
                    <a:lnTo>
                      <a:pt x="0" y="3743"/>
                    </a:lnTo>
                    <a:cubicBezTo>
                      <a:pt x="39" y="3743"/>
                      <a:pt x="39" y="3782"/>
                      <a:pt x="58" y="3782"/>
                    </a:cubicBezTo>
                    <a:cubicBezTo>
                      <a:pt x="136" y="3821"/>
                      <a:pt x="175" y="3879"/>
                      <a:pt x="233" y="3918"/>
                    </a:cubicBezTo>
                    <a:lnTo>
                      <a:pt x="6595" y="222"/>
                    </a:lnTo>
                    <a:cubicBezTo>
                      <a:pt x="6654" y="202"/>
                      <a:pt x="6673" y="125"/>
                      <a:pt x="6654" y="47"/>
                    </a:cubicBezTo>
                    <a:cubicBezTo>
                      <a:pt x="6625" y="18"/>
                      <a:pt x="6586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2"/>
              <p:cNvSpPr/>
              <p:nvPr/>
            </p:nvSpPr>
            <p:spPr>
              <a:xfrm>
                <a:off x="357600" y="1719950"/>
                <a:ext cx="308875" cy="183300"/>
              </a:xfrm>
              <a:custGeom>
                <a:avLst/>
                <a:gdLst/>
                <a:ahLst/>
                <a:cxnLst/>
                <a:rect l="l" t="t" r="r" b="b"/>
                <a:pathLst>
                  <a:path w="12355" h="7332" extrusionOk="0">
                    <a:moveTo>
                      <a:pt x="12223" y="0"/>
                    </a:moveTo>
                    <a:cubicBezTo>
                      <a:pt x="12204" y="0"/>
                      <a:pt x="12183" y="5"/>
                      <a:pt x="12160" y="16"/>
                    </a:cubicBezTo>
                    <a:lnTo>
                      <a:pt x="0" y="7040"/>
                    </a:lnTo>
                    <a:lnTo>
                      <a:pt x="0" y="7331"/>
                    </a:lnTo>
                    <a:lnTo>
                      <a:pt x="12277" y="230"/>
                    </a:lnTo>
                    <a:cubicBezTo>
                      <a:pt x="12335" y="211"/>
                      <a:pt x="12354" y="133"/>
                      <a:pt x="12335" y="55"/>
                    </a:cubicBezTo>
                    <a:cubicBezTo>
                      <a:pt x="12307" y="28"/>
                      <a:pt x="12270" y="0"/>
                      <a:pt x="12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2"/>
              <p:cNvSpPr/>
              <p:nvPr/>
            </p:nvSpPr>
            <p:spPr>
              <a:xfrm>
                <a:off x="357125" y="1736975"/>
                <a:ext cx="337550" cy="199825"/>
              </a:xfrm>
              <a:custGeom>
                <a:avLst/>
                <a:gdLst/>
                <a:ahLst/>
                <a:cxnLst/>
                <a:rect l="l" t="t" r="r" b="b"/>
                <a:pathLst>
                  <a:path w="13502" h="7993" extrusionOk="0">
                    <a:moveTo>
                      <a:pt x="13381" y="0"/>
                    </a:moveTo>
                    <a:cubicBezTo>
                      <a:pt x="13363" y="0"/>
                      <a:pt x="13344" y="5"/>
                      <a:pt x="13327" y="16"/>
                    </a:cubicBezTo>
                    <a:lnTo>
                      <a:pt x="0" y="7701"/>
                    </a:lnTo>
                    <a:lnTo>
                      <a:pt x="0" y="7993"/>
                    </a:lnTo>
                    <a:lnTo>
                      <a:pt x="13443" y="230"/>
                    </a:lnTo>
                    <a:cubicBezTo>
                      <a:pt x="13482" y="211"/>
                      <a:pt x="13502" y="133"/>
                      <a:pt x="13482" y="55"/>
                    </a:cubicBezTo>
                    <a:cubicBezTo>
                      <a:pt x="13469" y="28"/>
                      <a:pt x="13426" y="0"/>
                      <a:pt x="133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2"/>
              <p:cNvSpPr/>
              <p:nvPr/>
            </p:nvSpPr>
            <p:spPr>
              <a:xfrm>
                <a:off x="415475" y="1753225"/>
                <a:ext cx="307900" cy="179700"/>
              </a:xfrm>
              <a:custGeom>
                <a:avLst/>
                <a:gdLst/>
                <a:ahLst/>
                <a:cxnLst/>
                <a:rect l="l" t="t" r="r" b="b"/>
                <a:pathLst>
                  <a:path w="12316" h="7188" extrusionOk="0">
                    <a:moveTo>
                      <a:pt x="12179" y="1"/>
                    </a:moveTo>
                    <a:cubicBezTo>
                      <a:pt x="12160" y="1"/>
                      <a:pt x="12141" y="3"/>
                      <a:pt x="12121" y="8"/>
                    </a:cubicBezTo>
                    <a:lnTo>
                      <a:pt x="1" y="7012"/>
                    </a:lnTo>
                    <a:cubicBezTo>
                      <a:pt x="20" y="7012"/>
                      <a:pt x="40" y="7051"/>
                      <a:pt x="59" y="7051"/>
                    </a:cubicBezTo>
                    <a:cubicBezTo>
                      <a:pt x="117" y="7109"/>
                      <a:pt x="156" y="7148"/>
                      <a:pt x="215" y="7187"/>
                    </a:cubicBezTo>
                    <a:lnTo>
                      <a:pt x="12257" y="242"/>
                    </a:lnTo>
                    <a:cubicBezTo>
                      <a:pt x="12296" y="203"/>
                      <a:pt x="12316" y="125"/>
                      <a:pt x="12296" y="67"/>
                    </a:cubicBezTo>
                    <a:cubicBezTo>
                      <a:pt x="12282" y="23"/>
                      <a:pt x="12234" y="1"/>
                      <a:pt x="12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2"/>
              <p:cNvSpPr/>
              <p:nvPr/>
            </p:nvSpPr>
            <p:spPr>
              <a:xfrm>
                <a:off x="540950" y="1769925"/>
                <a:ext cx="211600" cy="123600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4944" extrusionOk="0">
                    <a:moveTo>
                      <a:pt x="8336" y="1"/>
                    </a:moveTo>
                    <a:cubicBezTo>
                      <a:pt x="8313" y="1"/>
                      <a:pt x="8290" y="7"/>
                      <a:pt x="8269" y="21"/>
                    </a:cubicBezTo>
                    <a:lnTo>
                      <a:pt x="1" y="4788"/>
                    </a:lnTo>
                    <a:cubicBezTo>
                      <a:pt x="40" y="4788"/>
                      <a:pt x="59" y="4827"/>
                      <a:pt x="79" y="4827"/>
                    </a:cubicBezTo>
                    <a:cubicBezTo>
                      <a:pt x="137" y="4846"/>
                      <a:pt x="176" y="4885"/>
                      <a:pt x="234" y="4943"/>
                    </a:cubicBezTo>
                    <a:lnTo>
                      <a:pt x="8406" y="216"/>
                    </a:lnTo>
                    <a:cubicBezTo>
                      <a:pt x="8444" y="196"/>
                      <a:pt x="8464" y="118"/>
                      <a:pt x="8444" y="60"/>
                    </a:cubicBezTo>
                    <a:cubicBezTo>
                      <a:pt x="8419" y="22"/>
                      <a:pt x="8378" y="1"/>
                      <a:pt x="83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2"/>
              <p:cNvSpPr/>
              <p:nvPr/>
            </p:nvSpPr>
            <p:spPr>
              <a:xfrm>
                <a:off x="357125" y="1786800"/>
                <a:ext cx="424125" cy="249225"/>
              </a:xfrm>
              <a:custGeom>
                <a:avLst/>
                <a:gdLst/>
                <a:ahLst/>
                <a:cxnLst/>
                <a:rect l="l" t="t" r="r" b="b"/>
                <a:pathLst>
                  <a:path w="16965" h="9969" extrusionOk="0">
                    <a:moveTo>
                      <a:pt x="16828" y="0"/>
                    </a:moveTo>
                    <a:cubicBezTo>
                      <a:pt x="16809" y="0"/>
                      <a:pt x="16790" y="3"/>
                      <a:pt x="16770" y="8"/>
                    </a:cubicBezTo>
                    <a:lnTo>
                      <a:pt x="0" y="9696"/>
                    </a:lnTo>
                    <a:lnTo>
                      <a:pt x="0" y="9969"/>
                    </a:lnTo>
                    <a:lnTo>
                      <a:pt x="16887" y="222"/>
                    </a:lnTo>
                    <a:cubicBezTo>
                      <a:pt x="16965" y="183"/>
                      <a:pt x="16965" y="105"/>
                      <a:pt x="16945" y="66"/>
                    </a:cubicBezTo>
                    <a:cubicBezTo>
                      <a:pt x="16931" y="22"/>
                      <a:pt x="16883" y="0"/>
                      <a:pt x="16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2"/>
              <p:cNvSpPr/>
              <p:nvPr/>
            </p:nvSpPr>
            <p:spPr>
              <a:xfrm>
                <a:off x="637275" y="1803325"/>
                <a:ext cx="173175" cy="101875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4075" extrusionOk="0">
                    <a:moveTo>
                      <a:pt x="6793" y="0"/>
                    </a:moveTo>
                    <a:cubicBezTo>
                      <a:pt x="6773" y="0"/>
                      <a:pt x="6752" y="3"/>
                      <a:pt x="6731" y="8"/>
                    </a:cubicBezTo>
                    <a:lnTo>
                      <a:pt x="0" y="3899"/>
                    </a:lnTo>
                    <a:cubicBezTo>
                      <a:pt x="20" y="3899"/>
                      <a:pt x="20" y="3899"/>
                      <a:pt x="39" y="3919"/>
                    </a:cubicBezTo>
                    <a:lnTo>
                      <a:pt x="195" y="4074"/>
                    </a:lnTo>
                    <a:lnTo>
                      <a:pt x="6848" y="222"/>
                    </a:lnTo>
                    <a:cubicBezTo>
                      <a:pt x="6907" y="203"/>
                      <a:pt x="6926" y="125"/>
                      <a:pt x="6907" y="47"/>
                    </a:cubicBezTo>
                    <a:cubicBezTo>
                      <a:pt x="6892" y="18"/>
                      <a:pt x="6847" y="0"/>
                      <a:pt x="67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2"/>
              <p:cNvSpPr/>
              <p:nvPr/>
            </p:nvSpPr>
            <p:spPr>
              <a:xfrm>
                <a:off x="635325" y="1907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2"/>
              <p:cNvSpPr/>
              <p:nvPr/>
            </p:nvSpPr>
            <p:spPr>
              <a:xfrm>
                <a:off x="719450" y="1819650"/>
                <a:ext cx="11967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819" extrusionOk="0">
                    <a:moveTo>
                      <a:pt x="4656" y="0"/>
                    </a:moveTo>
                    <a:cubicBezTo>
                      <a:pt x="4636" y="0"/>
                      <a:pt x="4615" y="5"/>
                      <a:pt x="4592" y="17"/>
                    </a:cubicBezTo>
                    <a:lnTo>
                      <a:pt x="1" y="2662"/>
                    </a:lnTo>
                    <a:cubicBezTo>
                      <a:pt x="20" y="2682"/>
                      <a:pt x="40" y="2682"/>
                      <a:pt x="59" y="2701"/>
                    </a:cubicBezTo>
                    <a:cubicBezTo>
                      <a:pt x="137" y="2760"/>
                      <a:pt x="196" y="2779"/>
                      <a:pt x="215" y="2818"/>
                    </a:cubicBezTo>
                    <a:lnTo>
                      <a:pt x="4709" y="231"/>
                    </a:lnTo>
                    <a:cubicBezTo>
                      <a:pt x="4767" y="192"/>
                      <a:pt x="4787" y="133"/>
                      <a:pt x="4767" y="55"/>
                    </a:cubicBezTo>
                    <a:cubicBezTo>
                      <a:pt x="4740" y="28"/>
                      <a:pt x="4703" y="0"/>
                      <a:pt x="46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2"/>
              <p:cNvSpPr/>
              <p:nvPr/>
            </p:nvSpPr>
            <p:spPr>
              <a:xfrm>
                <a:off x="1478700" y="1575900"/>
                <a:ext cx="34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73" extrusionOk="0">
                    <a:moveTo>
                      <a:pt x="136" y="0"/>
                    </a:moveTo>
                    <a:cubicBezTo>
                      <a:pt x="97" y="0"/>
                      <a:pt x="39" y="0"/>
                      <a:pt x="20" y="58"/>
                    </a:cubicBezTo>
                    <a:cubicBezTo>
                      <a:pt x="0" y="97"/>
                      <a:pt x="0" y="175"/>
                      <a:pt x="78" y="234"/>
                    </a:cubicBezTo>
                    <a:lnTo>
                      <a:pt x="136" y="272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2"/>
              <p:cNvSpPr/>
              <p:nvPr/>
            </p:nvSpPr>
            <p:spPr>
              <a:xfrm>
                <a:off x="1450000" y="1592425"/>
                <a:ext cx="32125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954" extrusionOk="0">
                    <a:moveTo>
                      <a:pt x="124" y="1"/>
                    </a:moveTo>
                    <a:cubicBezTo>
                      <a:pt x="80" y="1"/>
                      <a:pt x="46" y="27"/>
                      <a:pt x="20" y="78"/>
                    </a:cubicBezTo>
                    <a:cubicBezTo>
                      <a:pt x="0" y="117"/>
                      <a:pt x="0" y="195"/>
                      <a:pt x="78" y="234"/>
                    </a:cubicBezTo>
                    <a:lnTo>
                      <a:pt x="1284" y="954"/>
                    </a:lnTo>
                    <a:lnTo>
                      <a:pt x="1284" y="662"/>
                    </a:lnTo>
                    <a:lnTo>
                      <a:pt x="195" y="20"/>
                    </a:lnTo>
                    <a:cubicBezTo>
                      <a:pt x="169" y="7"/>
                      <a:pt x="145" y="1"/>
                      <a:pt x="1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2"/>
              <p:cNvSpPr/>
              <p:nvPr/>
            </p:nvSpPr>
            <p:spPr>
              <a:xfrm>
                <a:off x="1420825" y="1608975"/>
                <a:ext cx="613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1596" extrusionOk="0">
                    <a:moveTo>
                      <a:pt x="195" y="0"/>
                    </a:moveTo>
                    <a:cubicBezTo>
                      <a:pt x="136" y="0"/>
                      <a:pt x="78" y="0"/>
                      <a:pt x="19" y="78"/>
                    </a:cubicBezTo>
                    <a:cubicBezTo>
                      <a:pt x="0" y="117"/>
                      <a:pt x="0" y="195"/>
                      <a:pt x="78" y="234"/>
                    </a:cubicBezTo>
                    <a:lnTo>
                      <a:pt x="2451" y="1595"/>
                    </a:lnTo>
                    <a:lnTo>
                      <a:pt x="2451" y="1304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2"/>
              <p:cNvSpPr/>
              <p:nvPr/>
            </p:nvSpPr>
            <p:spPr>
              <a:xfrm>
                <a:off x="1392125" y="1625800"/>
                <a:ext cx="900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2265" extrusionOk="0">
                    <a:moveTo>
                      <a:pt x="145" y="0"/>
                    </a:moveTo>
                    <a:cubicBezTo>
                      <a:pt x="99" y="0"/>
                      <a:pt x="53" y="18"/>
                      <a:pt x="39" y="47"/>
                    </a:cubicBezTo>
                    <a:cubicBezTo>
                      <a:pt x="0" y="105"/>
                      <a:pt x="0" y="183"/>
                      <a:pt x="78" y="222"/>
                    </a:cubicBezTo>
                    <a:lnTo>
                      <a:pt x="3599" y="2265"/>
                    </a:lnTo>
                    <a:lnTo>
                      <a:pt x="3599" y="1973"/>
                    </a:lnTo>
                    <a:lnTo>
                      <a:pt x="195" y="8"/>
                    </a:lnTo>
                    <a:cubicBezTo>
                      <a:pt x="179" y="3"/>
                      <a:pt x="162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2"/>
              <p:cNvSpPr/>
              <p:nvPr/>
            </p:nvSpPr>
            <p:spPr>
              <a:xfrm>
                <a:off x="1363900" y="1642300"/>
                <a:ext cx="1182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4729" h="2948" extrusionOk="0">
                    <a:moveTo>
                      <a:pt x="116" y="0"/>
                    </a:moveTo>
                    <a:cubicBezTo>
                      <a:pt x="70" y="0"/>
                      <a:pt x="33" y="30"/>
                      <a:pt x="20" y="68"/>
                    </a:cubicBezTo>
                    <a:cubicBezTo>
                      <a:pt x="1" y="126"/>
                      <a:pt x="1" y="204"/>
                      <a:pt x="59" y="243"/>
                    </a:cubicBezTo>
                    <a:lnTo>
                      <a:pt x="4728" y="2947"/>
                    </a:lnTo>
                    <a:lnTo>
                      <a:pt x="4728" y="2655"/>
                    </a:lnTo>
                    <a:lnTo>
                      <a:pt x="195" y="29"/>
                    </a:lnTo>
                    <a:cubicBezTo>
                      <a:pt x="168" y="9"/>
                      <a:pt x="141" y="0"/>
                      <a:pt x="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2"/>
              <p:cNvSpPr/>
              <p:nvPr/>
            </p:nvSpPr>
            <p:spPr>
              <a:xfrm>
                <a:off x="1334725" y="1658900"/>
                <a:ext cx="1474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5896" h="3587" extrusionOk="0">
                    <a:moveTo>
                      <a:pt x="117" y="1"/>
                    </a:moveTo>
                    <a:cubicBezTo>
                      <a:pt x="79" y="1"/>
                      <a:pt x="43" y="20"/>
                      <a:pt x="20" y="65"/>
                    </a:cubicBezTo>
                    <a:cubicBezTo>
                      <a:pt x="1" y="124"/>
                      <a:pt x="1" y="182"/>
                      <a:pt x="59" y="240"/>
                    </a:cubicBezTo>
                    <a:lnTo>
                      <a:pt x="5895" y="3587"/>
                    </a:lnTo>
                    <a:lnTo>
                      <a:pt x="5895" y="3334"/>
                    </a:lnTo>
                    <a:lnTo>
                      <a:pt x="195" y="26"/>
                    </a:lnTo>
                    <a:cubicBezTo>
                      <a:pt x="171" y="10"/>
                      <a:pt x="143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2"/>
              <p:cNvSpPr/>
              <p:nvPr/>
            </p:nvSpPr>
            <p:spPr>
              <a:xfrm>
                <a:off x="1306025" y="1675425"/>
                <a:ext cx="176100" cy="106725"/>
              </a:xfrm>
              <a:custGeom>
                <a:avLst/>
                <a:gdLst/>
                <a:ahLst/>
                <a:cxnLst/>
                <a:rect l="l" t="t" r="r" b="b"/>
                <a:pathLst>
                  <a:path w="7044" h="4269" extrusionOk="0">
                    <a:moveTo>
                      <a:pt x="138" y="0"/>
                    </a:moveTo>
                    <a:cubicBezTo>
                      <a:pt x="82" y="0"/>
                      <a:pt x="35" y="22"/>
                      <a:pt x="20" y="66"/>
                    </a:cubicBezTo>
                    <a:cubicBezTo>
                      <a:pt x="1" y="105"/>
                      <a:pt x="1" y="182"/>
                      <a:pt x="78" y="241"/>
                    </a:cubicBezTo>
                    <a:lnTo>
                      <a:pt x="7043" y="4268"/>
                    </a:lnTo>
                    <a:lnTo>
                      <a:pt x="7043" y="3976"/>
                    </a:lnTo>
                    <a:lnTo>
                      <a:pt x="195" y="7"/>
                    </a:lnTo>
                    <a:cubicBezTo>
                      <a:pt x="176" y="3"/>
                      <a:pt x="156" y="0"/>
                      <a:pt x="1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2"/>
              <p:cNvSpPr/>
              <p:nvPr/>
            </p:nvSpPr>
            <p:spPr>
              <a:xfrm>
                <a:off x="1277325" y="1692125"/>
                <a:ext cx="204800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943" extrusionOk="0">
                    <a:moveTo>
                      <a:pt x="120" y="1"/>
                    </a:moveTo>
                    <a:cubicBezTo>
                      <a:pt x="72" y="1"/>
                      <a:pt x="33" y="27"/>
                      <a:pt x="20" y="79"/>
                    </a:cubicBezTo>
                    <a:cubicBezTo>
                      <a:pt x="1" y="118"/>
                      <a:pt x="1" y="195"/>
                      <a:pt x="79" y="254"/>
                    </a:cubicBezTo>
                    <a:lnTo>
                      <a:pt x="8191" y="4942"/>
                    </a:lnTo>
                    <a:lnTo>
                      <a:pt x="8191" y="4651"/>
                    </a:lnTo>
                    <a:lnTo>
                      <a:pt x="195" y="20"/>
                    </a:lnTo>
                    <a:cubicBezTo>
                      <a:pt x="169" y="7"/>
                      <a:pt x="143" y="1"/>
                      <a:pt x="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2"/>
              <p:cNvSpPr/>
              <p:nvPr/>
            </p:nvSpPr>
            <p:spPr>
              <a:xfrm>
                <a:off x="1248625" y="1708875"/>
                <a:ext cx="233000" cy="136000"/>
              </a:xfrm>
              <a:custGeom>
                <a:avLst/>
                <a:gdLst/>
                <a:ahLst/>
                <a:cxnLst/>
                <a:rect l="l" t="t" r="r" b="b"/>
                <a:pathLst>
                  <a:path w="9320" h="5440" extrusionOk="0">
                    <a:moveTo>
                      <a:pt x="141" y="0"/>
                    </a:moveTo>
                    <a:cubicBezTo>
                      <a:pt x="105" y="0"/>
                      <a:pt x="65" y="14"/>
                      <a:pt x="40" y="51"/>
                    </a:cubicBezTo>
                    <a:cubicBezTo>
                      <a:pt x="1" y="109"/>
                      <a:pt x="1" y="187"/>
                      <a:pt x="79" y="226"/>
                    </a:cubicBezTo>
                    <a:lnTo>
                      <a:pt x="9106" y="5440"/>
                    </a:lnTo>
                    <a:cubicBezTo>
                      <a:pt x="9125" y="5381"/>
                      <a:pt x="9184" y="5342"/>
                      <a:pt x="9242" y="5304"/>
                    </a:cubicBezTo>
                    <a:cubicBezTo>
                      <a:pt x="9281" y="5304"/>
                      <a:pt x="9300" y="5284"/>
                      <a:pt x="9320" y="5284"/>
                    </a:cubicBezTo>
                    <a:lnTo>
                      <a:pt x="196" y="12"/>
                    </a:lnTo>
                    <a:cubicBezTo>
                      <a:pt x="181" y="5"/>
                      <a:pt x="162" y="0"/>
                      <a:pt x="1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2"/>
              <p:cNvSpPr/>
              <p:nvPr/>
            </p:nvSpPr>
            <p:spPr>
              <a:xfrm>
                <a:off x="1219450" y="1725500"/>
                <a:ext cx="262675" cy="156350"/>
              </a:xfrm>
              <a:custGeom>
                <a:avLst/>
                <a:gdLst/>
                <a:ahLst/>
                <a:cxnLst/>
                <a:rect l="l" t="t" r="r" b="b"/>
                <a:pathLst>
                  <a:path w="10507" h="6254" extrusionOk="0">
                    <a:moveTo>
                      <a:pt x="146" y="1"/>
                    </a:moveTo>
                    <a:cubicBezTo>
                      <a:pt x="99" y="1"/>
                      <a:pt x="54" y="19"/>
                      <a:pt x="40" y="47"/>
                    </a:cubicBezTo>
                    <a:cubicBezTo>
                      <a:pt x="1" y="106"/>
                      <a:pt x="1" y="183"/>
                      <a:pt x="78" y="222"/>
                    </a:cubicBezTo>
                    <a:lnTo>
                      <a:pt x="10506" y="6253"/>
                    </a:lnTo>
                    <a:lnTo>
                      <a:pt x="10506" y="5961"/>
                    </a:lnTo>
                    <a:lnTo>
                      <a:pt x="195" y="8"/>
                    </a:lnTo>
                    <a:cubicBezTo>
                      <a:pt x="180" y="3"/>
                      <a:pt x="163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2"/>
              <p:cNvSpPr/>
              <p:nvPr/>
            </p:nvSpPr>
            <p:spPr>
              <a:xfrm>
                <a:off x="1191250" y="1742000"/>
                <a:ext cx="290875" cy="173400"/>
              </a:xfrm>
              <a:custGeom>
                <a:avLst/>
                <a:gdLst/>
                <a:ahLst/>
                <a:cxnLst/>
                <a:rect l="l" t="t" r="r" b="b"/>
                <a:pathLst>
                  <a:path w="11635" h="6936" extrusionOk="0">
                    <a:moveTo>
                      <a:pt x="116" y="0"/>
                    </a:moveTo>
                    <a:cubicBezTo>
                      <a:pt x="70" y="0"/>
                      <a:pt x="32" y="30"/>
                      <a:pt x="20" y="68"/>
                    </a:cubicBezTo>
                    <a:cubicBezTo>
                      <a:pt x="0" y="126"/>
                      <a:pt x="0" y="204"/>
                      <a:pt x="59" y="243"/>
                    </a:cubicBezTo>
                    <a:lnTo>
                      <a:pt x="11634" y="6936"/>
                    </a:lnTo>
                    <a:lnTo>
                      <a:pt x="11634" y="6644"/>
                    </a:lnTo>
                    <a:lnTo>
                      <a:pt x="195" y="29"/>
                    </a:lnTo>
                    <a:cubicBezTo>
                      <a:pt x="168" y="9"/>
                      <a:pt x="141" y="0"/>
                      <a:pt x="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2"/>
              <p:cNvSpPr/>
              <p:nvPr/>
            </p:nvSpPr>
            <p:spPr>
              <a:xfrm>
                <a:off x="1162050" y="1758275"/>
                <a:ext cx="320075" cy="189725"/>
              </a:xfrm>
              <a:custGeom>
                <a:avLst/>
                <a:gdLst/>
                <a:ahLst/>
                <a:cxnLst/>
                <a:rect l="l" t="t" r="r" b="b"/>
                <a:pathLst>
                  <a:path w="12803" h="7589" extrusionOk="0">
                    <a:moveTo>
                      <a:pt x="196" y="1"/>
                    </a:moveTo>
                    <a:cubicBezTo>
                      <a:pt x="137" y="1"/>
                      <a:pt x="59" y="1"/>
                      <a:pt x="20" y="79"/>
                    </a:cubicBezTo>
                    <a:cubicBezTo>
                      <a:pt x="1" y="137"/>
                      <a:pt x="1" y="195"/>
                      <a:pt x="59" y="254"/>
                    </a:cubicBezTo>
                    <a:lnTo>
                      <a:pt x="12802" y="7588"/>
                    </a:lnTo>
                    <a:lnTo>
                      <a:pt x="12802" y="7296"/>
                    </a:lnTo>
                    <a:lnTo>
                      <a:pt x="1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2"/>
              <p:cNvSpPr/>
              <p:nvPr/>
            </p:nvSpPr>
            <p:spPr>
              <a:xfrm>
                <a:off x="1133375" y="1775125"/>
                <a:ext cx="348750" cy="206425"/>
              </a:xfrm>
              <a:custGeom>
                <a:avLst/>
                <a:gdLst/>
                <a:ahLst/>
                <a:cxnLst/>
                <a:rect l="l" t="t" r="r" b="b"/>
                <a:pathLst>
                  <a:path w="13950" h="8257" extrusionOk="0">
                    <a:moveTo>
                      <a:pt x="137" y="0"/>
                    </a:moveTo>
                    <a:cubicBezTo>
                      <a:pt x="82" y="0"/>
                      <a:pt x="34" y="22"/>
                      <a:pt x="20" y="66"/>
                    </a:cubicBezTo>
                    <a:cubicBezTo>
                      <a:pt x="0" y="105"/>
                      <a:pt x="0" y="183"/>
                      <a:pt x="78" y="222"/>
                    </a:cubicBezTo>
                    <a:lnTo>
                      <a:pt x="13949" y="8257"/>
                    </a:lnTo>
                    <a:lnTo>
                      <a:pt x="13949" y="7965"/>
                    </a:lnTo>
                    <a:lnTo>
                      <a:pt x="195" y="8"/>
                    </a:lnTo>
                    <a:cubicBezTo>
                      <a:pt x="175" y="3"/>
                      <a:pt x="15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2"/>
              <p:cNvSpPr/>
              <p:nvPr/>
            </p:nvSpPr>
            <p:spPr>
              <a:xfrm>
                <a:off x="1104675" y="1791850"/>
                <a:ext cx="378425" cy="223250"/>
              </a:xfrm>
              <a:custGeom>
                <a:avLst/>
                <a:gdLst/>
                <a:ahLst/>
                <a:cxnLst/>
                <a:rect l="l" t="t" r="r" b="b"/>
                <a:pathLst>
                  <a:path w="15137" h="8930" extrusionOk="0">
                    <a:moveTo>
                      <a:pt x="124" y="0"/>
                    </a:moveTo>
                    <a:cubicBezTo>
                      <a:pt x="80" y="0"/>
                      <a:pt x="46" y="26"/>
                      <a:pt x="20" y="78"/>
                    </a:cubicBezTo>
                    <a:cubicBezTo>
                      <a:pt x="0" y="117"/>
                      <a:pt x="0" y="195"/>
                      <a:pt x="78" y="253"/>
                    </a:cubicBezTo>
                    <a:lnTo>
                      <a:pt x="15136" y="8930"/>
                    </a:lnTo>
                    <a:lnTo>
                      <a:pt x="15136" y="8638"/>
                    </a:lnTo>
                    <a:lnTo>
                      <a:pt x="195" y="20"/>
                    </a:lnTo>
                    <a:cubicBezTo>
                      <a:pt x="169" y="7"/>
                      <a:pt x="145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2"/>
              <p:cNvSpPr/>
              <p:nvPr/>
            </p:nvSpPr>
            <p:spPr>
              <a:xfrm>
                <a:off x="1075500" y="1808600"/>
                <a:ext cx="406625" cy="239100"/>
              </a:xfrm>
              <a:custGeom>
                <a:avLst/>
                <a:gdLst/>
                <a:ahLst/>
                <a:cxnLst/>
                <a:rect l="l" t="t" r="r" b="b"/>
                <a:pathLst>
                  <a:path w="16265" h="9564" extrusionOk="0">
                    <a:moveTo>
                      <a:pt x="145" y="0"/>
                    </a:moveTo>
                    <a:cubicBezTo>
                      <a:pt x="106" y="0"/>
                      <a:pt x="58" y="18"/>
                      <a:pt x="19" y="69"/>
                    </a:cubicBezTo>
                    <a:cubicBezTo>
                      <a:pt x="0" y="108"/>
                      <a:pt x="0" y="186"/>
                      <a:pt x="78" y="225"/>
                    </a:cubicBezTo>
                    <a:lnTo>
                      <a:pt x="16264" y="9563"/>
                    </a:lnTo>
                    <a:lnTo>
                      <a:pt x="16264" y="9272"/>
                    </a:lnTo>
                    <a:lnTo>
                      <a:pt x="195" y="11"/>
                    </a:lnTo>
                    <a:cubicBezTo>
                      <a:pt x="182" y="5"/>
                      <a:pt x="164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2"/>
              <p:cNvSpPr/>
              <p:nvPr/>
            </p:nvSpPr>
            <p:spPr>
              <a:xfrm>
                <a:off x="1046800" y="1825200"/>
                <a:ext cx="435325" cy="256050"/>
              </a:xfrm>
              <a:custGeom>
                <a:avLst/>
                <a:gdLst/>
                <a:ahLst/>
                <a:cxnLst/>
                <a:rect l="l" t="t" r="r" b="b"/>
                <a:pathLst>
                  <a:path w="17413" h="10242" extrusionOk="0">
                    <a:moveTo>
                      <a:pt x="145" y="1"/>
                    </a:moveTo>
                    <a:cubicBezTo>
                      <a:pt x="99" y="1"/>
                      <a:pt x="53" y="19"/>
                      <a:pt x="39" y="47"/>
                    </a:cubicBezTo>
                    <a:cubicBezTo>
                      <a:pt x="0" y="106"/>
                      <a:pt x="0" y="164"/>
                      <a:pt x="78" y="223"/>
                    </a:cubicBezTo>
                    <a:lnTo>
                      <a:pt x="17412" y="10242"/>
                    </a:lnTo>
                    <a:lnTo>
                      <a:pt x="17412" y="9950"/>
                    </a:lnTo>
                    <a:lnTo>
                      <a:pt x="195" y="9"/>
                    </a:lnTo>
                    <a:cubicBezTo>
                      <a:pt x="179" y="3"/>
                      <a:pt x="162" y="1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2"/>
              <p:cNvSpPr/>
              <p:nvPr/>
            </p:nvSpPr>
            <p:spPr>
              <a:xfrm>
                <a:off x="1193200" y="1320050"/>
                <a:ext cx="288425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11537" h="6869" extrusionOk="0">
                    <a:moveTo>
                      <a:pt x="11537" y="1"/>
                    </a:moveTo>
                    <a:lnTo>
                      <a:pt x="58" y="6615"/>
                    </a:lnTo>
                    <a:cubicBezTo>
                      <a:pt x="39" y="6693"/>
                      <a:pt x="0" y="6771"/>
                      <a:pt x="39" y="6810"/>
                    </a:cubicBezTo>
                    <a:cubicBezTo>
                      <a:pt x="58" y="6868"/>
                      <a:pt x="117" y="6868"/>
                      <a:pt x="136" y="6868"/>
                    </a:cubicBezTo>
                    <a:cubicBezTo>
                      <a:pt x="156" y="6868"/>
                      <a:pt x="175" y="6868"/>
                      <a:pt x="175" y="6829"/>
                    </a:cubicBezTo>
                    <a:lnTo>
                      <a:pt x="11537" y="293"/>
                    </a:lnTo>
                    <a:lnTo>
                      <a:pt x="11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2"/>
              <p:cNvSpPr/>
              <p:nvPr/>
            </p:nvSpPr>
            <p:spPr>
              <a:xfrm>
                <a:off x="1166925" y="1288925"/>
                <a:ext cx="314700" cy="187275"/>
              </a:xfrm>
              <a:custGeom>
                <a:avLst/>
                <a:gdLst/>
                <a:ahLst/>
                <a:cxnLst/>
                <a:rect l="l" t="t" r="r" b="b"/>
                <a:pathLst>
                  <a:path w="12588" h="7491" extrusionOk="0">
                    <a:moveTo>
                      <a:pt x="12588" y="1"/>
                    </a:moveTo>
                    <a:lnTo>
                      <a:pt x="39" y="7257"/>
                    </a:lnTo>
                    <a:cubicBezTo>
                      <a:pt x="20" y="7296"/>
                      <a:pt x="1" y="7394"/>
                      <a:pt x="20" y="7452"/>
                    </a:cubicBezTo>
                    <a:cubicBezTo>
                      <a:pt x="39" y="7491"/>
                      <a:pt x="78" y="7491"/>
                      <a:pt x="117" y="7491"/>
                    </a:cubicBezTo>
                    <a:cubicBezTo>
                      <a:pt x="137" y="7491"/>
                      <a:pt x="156" y="7491"/>
                      <a:pt x="156" y="7471"/>
                    </a:cubicBezTo>
                    <a:lnTo>
                      <a:pt x="12588" y="292"/>
                    </a:lnTo>
                    <a:lnTo>
                      <a:pt x="125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2"/>
              <p:cNvSpPr/>
              <p:nvPr/>
            </p:nvSpPr>
            <p:spPr>
              <a:xfrm>
                <a:off x="1140175" y="1258275"/>
                <a:ext cx="341450" cy="202375"/>
              </a:xfrm>
              <a:custGeom>
                <a:avLst/>
                <a:gdLst/>
                <a:ahLst/>
                <a:cxnLst/>
                <a:rect l="l" t="t" r="r" b="b"/>
                <a:pathLst>
                  <a:path w="13658" h="8095" extrusionOk="0">
                    <a:moveTo>
                      <a:pt x="13658" y="1"/>
                    </a:moveTo>
                    <a:lnTo>
                      <a:pt x="39" y="7841"/>
                    </a:lnTo>
                    <a:cubicBezTo>
                      <a:pt x="1" y="7919"/>
                      <a:pt x="1" y="7997"/>
                      <a:pt x="20" y="8036"/>
                    </a:cubicBezTo>
                    <a:cubicBezTo>
                      <a:pt x="39" y="8094"/>
                      <a:pt x="98" y="8094"/>
                      <a:pt x="117" y="8094"/>
                    </a:cubicBezTo>
                    <a:cubicBezTo>
                      <a:pt x="137" y="8094"/>
                      <a:pt x="156" y="8094"/>
                      <a:pt x="156" y="8075"/>
                    </a:cubicBezTo>
                    <a:lnTo>
                      <a:pt x="13658" y="293"/>
                    </a:lnTo>
                    <a:lnTo>
                      <a:pt x="1365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2"/>
              <p:cNvSpPr/>
              <p:nvPr/>
            </p:nvSpPr>
            <p:spPr>
              <a:xfrm>
                <a:off x="1112450" y="1227150"/>
                <a:ext cx="369175" cy="218425"/>
              </a:xfrm>
              <a:custGeom>
                <a:avLst/>
                <a:gdLst/>
                <a:ahLst/>
                <a:cxnLst/>
                <a:rect l="l" t="t" r="r" b="b"/>
                <a:pathLst>
                  <a:path w="14767" h="8737" extrusionOk="0">
                    <a:moveTo>
                      <a:pt x="14767" y="1"/>
                    </a:moveTo>
                    <a:lnTo>
                      <a:pt x="78" y="8483"/>
                    </a:lnTo>
                    <a:cubicBezTo>
                      <a:pt x="39" y="8542"/>
                      <a:pt x="1" y="8600"/>
                      <a:pt x="59" y="8678"/>
                    </a:cubicBezTo>
                    <a:cubicBezTo>
                      <a:pt x="78" y="8736"/>
                      <a:pt x="137" y="8736"/>
                      <a:pt x="156" y="8736"/>
                    </a:cubicBezTo>
                    <a:cubicBezTo>
                      <a:pt x="176" y="8736"/>
                      <a:pt x="195" y="8736"/>
                      <a:pt x="195" y="8697"/>
                    </a:cubicBezTo>
                    <a:lnTo>
                      <a:pt x="14767" y="293"/>
                    </a:lnTo>
                    <a:lnTo>
                      <a:pt x="147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2"/>
              <p:cNvSpPr/>
              <p:nvPr/>
            </p:nvSpPr>
            <p:spPr>
              <a:xfrm>
                <a:off x="1085700" y="1195550"/>
                <a:ext cx="396425" cy="233975"/>
              </a:xfrm>
              <a:custGeom>
                <a:avLst/>
                <a:gdLst/>
                <a:ahLst/>
                <a:cxnLst/>
                <a:rect l="l" t="t" r="r" b="b"/>
                <a:pathLst>
                  <a:path w="15857" h="9359" extrusionOk="0">
                    <a:moveTo>
                      <a:pt x="15856" y="0"/>
                    </a:moveTo>
                    <a:lnTo>
                      <a:pt x="78" y="9086"/>
                    </a:lnTo>
                    <a:cubicBezTo>
                      <a:pt x="39" y="9183"/>
                      <a:pt x="1" y="9261"/>
                      <a:pt x="59" y="9319"/>
                    </a:cubicBezTo>
                    <a:cubicBezTo>
                      <a:pt x="78" y="9358"/>
                      <a:pt x="137" y="9358"/>
                      <a:pt x="156" y="9358"/>
                    </a:cubicBezTo>
                    <a:cubicBezTo>
                      <a:pt x="176" y="9358"/>
                      <a:pt x="195" y="9358"/>
                      <a:pt x="195" y="9339"/>
                    </a:cubicBezTo>
                    <a:lnTo>
                      <a:pt x="15856" y="292"/>
                    </a:lnTo>
                    <a:lnTo>
                      <a:pt x="158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2"/>
              <p:cNvSpPr/>
              <p:nvPr/>
            </p:nvSpPr>
            <p:spPr>
              <a:xfrm>
                <a:off x="1058950" y="1164900"/>
                <a:ext cx="422675" cy="249550"/>
              </a:xfrm>
              <a:custGeom>
                <a:avLst/>
                <a:gdLst/>
                <a:ahLst/>
                <a:cxnLst/>
                <a:rect l="l" t="t" r="r" b="b"/>
                <a:pathLst>
                  <a:path w="16907" h="9982" extrusionOk="0">
                    <a:moveTo>
                      <a:pt x="16907" y="1"/>
                    </a:moveTo>
                    <a:lnTo>
                      <a:pt x="59" y="9728"/>
                    </a:lnTo>
                    <a:cubicBezTo>
                      <a:pt x="39" y="9786"/>
                      <a:pt x="1" y="9864"/>
                      <a:pt x="39" y="9923"/>
                    </a:cubicBezTo>
                    <a:cubicBezTo>
                      <a:pt x="59" y="9981"/>
                      <a:pt x="98" y="9981"/>
                      <a:pt x="137" y="9981"/>
                    </a:cubicBezTo>
                    <a:cubicBezTo>
                      <a:pt x="156" y="9981"/>
                      <a:pt x="176" y="9981"/>
                      <a:pt x="176" y="9962"/>
                    </a:cubicBezTo>
                    <a:lnTo>
                      <a:pt x="16907" y="292"/>
                    </a:lnTo>
                    <a:lnTo>
                      <a:pt x="169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2"/>
              <p:cNvSpPr/>
              <p:nvPr/>
            </p:nvSpPr>
            <p:spPr>
              <a:xfrm>
                <a:off x="1032200" y="1133300"/>
                <a:ext cx="449425" cy="265100"/>
              </a:xfrm>
              <a:custGeom>
                <a:avLst/>
                <a:gdLst/>
                <a:ahLst/>
                <a:cxnLst/>
                <a:rect l="l" t="t" r="r" b="b"/>
                <a:pathLst>
                  <a:path w="17977" h="10604" extrusionOk="0">
                    <a:moveTo>
                      <a:pt x="17977" y="0"/>
                    </a:moveTo>
                    <a:lnTo>
                      <a:pt x="59" y="10350"/>
                    </a:lnTo>
                    <a:cubicBezTo>
                      <a:pt x="39" y="10447"/>
                      <a:pt x="1" y="10506"/>
                      <a:pt x="39" y="10564"/>
                    </a:cubicBezTo>
                    <a:cubicBezTo>
                      <a:pt x="59" y="10603"/>
                      <a:pt x="98" y="10603"/>
                      <a:pt x="137" y="10603"/>
                    </a:cubicBezTo>
                    <a:cubicBezTo>
                      <a:pt x="156" y="10603"/>
                      <a:pt x="176" y="10603"/>
                      <a:pt x="176" y="10584"/>
                    </a:cubicBezTo>
                    <a:lnTo>
                      <a:pt x="17977" y="292"/>
                    </a:lnTo>
                    <a:lnTo>
                      <a:pt x="179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2"/>
              <p:cNvSpPr/>
              <p:nvPr/>
            </p:nvSpPr>
            <p:spPr>
              <a:xfrm>
                <a:off x="1005450" y="1103625"/>
                <a:ext cx="476175" cy="279675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1187" extrusionOk="0">
                    <a:moveTo>
                      <a:pt x="19047" y="0"/>
                    </a:moveTo>
                    <a:lnTo>
                      <a:pt x="78" y="10973"/>
                    </a:lnTo>
                    <a:cubicBezTo>
                      <a:pt x="0" y="10992"/>
                      <a:pt x="0" y="11070"/>
                      <a:pt x="39" y="11148"/>
                    </a:cubicBezTo>
                    <a:cubicBezTo>
                      <a:pt x="59" y="11187"/>
                      <a:pt x="98" y="11187"/>
                      <a:pt x="137" y="11187"/>
                    </a:cubicBezTo>
                    <a:cubicBezTo>
                      <a:pt x="156" y="11187"/>
                      <a:pt x="176" y="11187"/>
                      <a:pt x="176" y="11167"/>
                    </a:cubicBezTo>
                    <a:lnTo>
                      <a:pt x="19047" y="273"/>
                    </a:lnTo>
                    <a:lnTo>
                      <a:pt x="190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2"/>
              <p:cNvSpPr/>
              <p:nvPr/>
            </p:nvSpPr>
            <p:spPr>
              <a:xfrm>
                <a:off x="951450" y="1137675"/>
                <a:ext cx="369200" cy="214500"/>
              </a:xfrm>
              <a:custGeom>
                <a:avLst/>
                <a:gdLst/>
                <a:ahLst/>
                <a:cxnLst/>
                <a:rect l="l" t="t" r="r" b="b"/>
                <a:pathLst>
                  <a:path w="14768" h="8580" extrusionOk="0">
                    <a:moveTo>
                      <a:pt x="14553" y="0"/>
                    </a:moveTo>
                    <a:lnTo>
                      <a:pt x="79" y="8366"/>
                    </a:lnTo>
                    <a:cubicBezTo>
                      <a:pt x="20" y="8385"/>
                      <a:pt x="1" y="8463"/>
                      <a:pt x="20" y="8541"/>
                    </a:cubicBezTo>
                    <a:cubicBezTo>
                      <a:pt x="59" y="8560"/>
                      <a:pt x="98" y="8580"/>
                      <a:pt x="157" y="8580"/>
                    </a:cubicBezTo>
                    <a:cubicBezTo>
                      <a:pt x="176" y="8580"/>
                      <a:pt x="196" y="8580"/>
                      <a:pt x="196" y="8560"/>
                    </a:cubicBezTo>
                    <a:lnTo>
                      <a:pt x="14767" y="156"/>
                    </a:lnTo>
                    <a:cubicBezTo>
                      <a:pt x="14748" y="156"/>
                      <a:pt x="14709" y="117"/>
                      <a:pt x="14689" y="117"/>
                    </a:cubicBezTo>
                    <a:cubicBezTo>
                      <a:pt x="14651" y="97"/>
                      <a:pt x="14592" y="58"/>
                      <a:pt x="145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2"/>
              <p:cNvSpPr/>
              <p:nvPr/>
            </p:nvSpPr>
            <p:spPr>
              <a:xfrm>
                <a:off x="1073550" y="1234450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6" y="1"/>
                    </a:moveTo>
                    <a:lnTo>
                      <a:pt x="0" y="468"/>
                    </a:lnTo>
                    <a:lnTo>
                      <a:pt x="253" y="604"/>
                    </a:lnTo>
                    <a:lnTo>
                      <a:pt x="1109" y="137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2"/>
              <p:cNvSpPr/>
              <p:nvPr/>
            </p:nvSpPr>
            <p:spPr>
              <a:xfrm>
                <a:off x="10200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2"/>
              <p:cNvSpPr/>
              <p:nvPr/>
            </p:nvSpPr>
            <p:spPr>
              <a:xfrm>
                <a:off x="939300" y="1311800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857" y="0"/>
                    </a:moveTo>
                    <a:lnTo>
                      <a:pt x="1" y="486"/>
                    </a:lnTo>
                    <a:lnTo>
                      <a:pt x="254" y="623"/>
                    </a:lnTo>
                    <a:lnTo>
                      <a:pt x="1090" y="136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2"/>
              <p:cNvSpPr/>
              <p:nvPr/>
            </p:nvSpPr>
            <p:spPr>
              <a:xfrm>
                <a:off x="966550" y="12962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0"/>
                    </a:moveTo>
                    <a:lnTo>
                      <a:pt x="0" y="487"/>
                    </a:lnTo>
                    <a:lnTo>
                      <a:pt x="253" y="623"/>
                    </a:lnTo>
                    <a:lnTo>
                      <a:pt x="1070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2"/>
              <p:cNvSpPr/>
              <p:nvPr/>
            </p:nvSpPr>
            <p:spPr>
              <a:xfrm>
                <a:off x="104680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2"/>
              <p:cNvSpPr/>
              <p:nvPr/>
            </p:nvSpPr>
            <p:spPr>
              <a:xfrm>
                <a:off x="1101275" y="1010725"/>
                <a:ext cx="380850" cy="223750"/>
              </a:xfrm>
              <a:custGeom>
                <a:avLst/>
                <a:gdLst/>
                <a:ahLst/>
                <a:cxnLst/>
                <a:rect l="l" t="t" r="r" b="b"/>
                <a:pathLst>
                  <a:path w="15234" h="8950" extrusionOk="0">
                    <a:moveTo>
                      <a:pt x="15233" y="0"/>
                    </a:moveTo>
                    <a:lnTo>
                      <a:pt x="0" y="8794"/>
                    </a:lnTo>
                    <a:lnTo>
                      <a:pt x="234" y="8950"/>
                    </a:lnTo>
                    <a:lnTo>
                      <a:pt x="15233" y="273"/>
                    </a:lnTo>
                    <a:lnTo>
                      <a:pt x="152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2"/>
              <p:cNvSpPr/>
              <p:nvPr/>
            </p:nvSpPr>
            <p:spPr>
              <a:xfrm>
                <a:off x="99330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23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2"/>
              <p:cNvSpPr/>
              <p:nvPr/>
            </p:nvSpPr>
            <p:spPr>
              <a:xfrm>
                <a:off x="924700" y="1326875"/>
                <a:ext cx="141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90" extrusionOk="0">
                    <a:moveTo>
                      <a:pt x="312" y="0"/>
                    </a:moveTo>
                    <a:lnTo>
                      <a:pt x="79" y="175"/>
                    </a:lnTo>
                    <a:cubicBezTo>
                      <a:pt x="20" y="195"/>
                      <a:pt x="1" y="273"/>
                      <a:pt x="20" y="331"/>
                    </a:cubicBezTo>
                    <a:cubicBezTo>
                      <a:pt x="59" y="389"/>
                      <a:pt x="98" y="389"/>
                      <a:pt x="118" y="389"/>
                    </a:cubicBezTo>
                    <a:cubicBezTo>
                      <a:pt x="157" y="389"/>
                      <a:pt x="176" y="389"/>
                      <a:pt x="176" y="370"/>
                    </a:cubicBezTo>
                    <a:lnTo>
                      <a:pt x="565" y="13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2"/>
              <p:cNvSpPr/>
              <p:nvPr/>
            </p:nvSpPr>
            <p:spPr>
              <a:xfrm>
                <a:off x="104680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2"/>
              <p:cNvSpPr/>
              <p:nvPr/>
            </p:nvSpPr>
            <p:spPr>
              <a:xfrm>
                <a:off x="10200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8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2"/>
              <p:cNvSpPr/>
              <p:nvPr/>
            </p:nvSpPr>
            <p:spPr>
              <a:xfrm>
                <a:off x="99330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2"/>
              <p:cNvSpPr/>
              <p:nvPr/>
            </p:nvSpPr>
            <p:spPr>
              <a:xfrm>
                <a:off x="897950" y="1311800"/>
                <a:ext cx="141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90" extrusionOk="0">
                    <a:moveTo>
                      <a:pt x="312" y="0"/>
                    </a:moveTo>
                    <a:lnTo>
                      <a:pt x="79" y="156"/>
                    </a:lnTo>
                    <a:cubicBezTo>
                      <a:pt x="20" y="195"/>
                      <a:pt x="1" y="253"/>
                      <a:pt x="20" y="331"/>
                    </a:cubicBezTo>
                    <a:cubicBezTo>
                      <a:pt x="59" y="389"/>
                      <a:pt x="98" y="389"/>
                      <a:pt x="118" y="389"/>
                    </a:cubicBezTo>
                    <a:cubicBezTo>
                      <a:pt x="137" y="389"/>
                      <a:pt x="176" y="389"/>
                      <a:pt x="176" y="350"/>
                    </a:cubicBezTo>
                    <a:lnTo>
                      <a:pt x="565" y="13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2"/>
              <p:cNvSpPr/>
              <p:nvPr/>
            </p:nvSpPr>
            <p:spPr>
              <a:xfrm>
                <a:off x="912550" y="12962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0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71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2"/>
              <p:cNvSpPr/>
              <p:nvPr/>
            </p:nvSpPr>
            <p:spPr>
              <a:xfrm>
                <a:off x="9665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2"/>
              <p:cNvSpPr/>
              <p:nvPr/>
            </p:nvSpPr>
            <p:spPr>
              <a:xfrm>
                <a:off x="939300" y="1280650"/>
                <a:ext cx="272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4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9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2"/>
              <p:cNvSpPr/>
              <p:nvPr/>
            </p:nvSpPr>
            <p:spPr>
              <a:xfrm>
                <a:off x="1074525" y="1024825"/>
                <a:ext cx="334150" cy="193125"/>
              </a:xfrm>
              <a:custGeom>
                <a:avLst/>
                <a:gdLst/>
                <a:ahLst/>
                <a:cxnLst/>
                <a:rect l="l" t="t" r="r" b="b"/>
                <a:pathLst>
                  <a:path w="13366" h="7725" extrusionOk="0">
                    <a:moveTo>
                      <a:pt x="13152" y="1"/>
                    </a:moveTo>
                    <a:lnTo>
                      <a:pt x="0" y="7569"/>
                    </a:lnTo>
                    <a:lnTo>
                      <a:pt x="234" y="7724"/>
                    </a:lnTo>
                    <a:lnTo>
                      <a:pt x="13366" y="156"/>
                    </a:lnTo>
                    <a:cubicBezTo>
                      <a:pt x="13346" y="137"/>
                      <a:pt x="13327" y="137"/>
                      <a:pt x="13288" y="117"/>
                    </a:cubicBezTo>
                    <a:cubicBezTo>
                      <a:pt x="13249" y="98"/>
                      <a:pt x="13191" y="39"/>
                      <a:pt x="13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2"/>
              <p:cNvSpPr/>
              <p:nvPr/>
            </p:nvSpPr>
            <p:spPr>
              <a:xfrm>
                <a:off x="1046800" y="1046725"/>
                <a:ext cx="271900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6285" extrusionOk="0">
                    <a:moveTo>
                      <a:pt x="10661" y="0"/>
                    </a:moveTo>
                    <a:lnTo>
                      <a:pt x="0" y="6148"/>
                    </a:lnTo>
                    <a:lnTo>
                      <a:pt x="253" y="6284"/>
                    </a:lnTo>
                    <a:lnTo>
                      <a:pt x="10875" y="136"/>
                    </a:lnTo>
                    <a:cubicBezTo>
                      <a:pt x="10856" y="136"/>
                      <a:pt x="10837" y="117"/>
                      <a:pt x="10798" y="117"/>
                    </a:cubicBezTo>
                    <a:cubicBezTo>
                      <a:pt x="10759" y="97"/>
                      <a:pt x="10700" y="39"/>
                      <a:pt x="106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2"/>
              <p:cNvSpPr/>
              <p:nvPr/>
            </p:nvSpPr>
            <p:spPr>
              <a:xfrm>
                <a:off x="939300" y="1249525"/>
                <a:ext cx="272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43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90" y="156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2"/>
              <p:cNvSpPr/>
              <p:nvPr/>
            </p:nvSpPr>
            <p:spPr>
              <a:xfrm>
                <a:off x="99330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2"/>
              <p:cNvSpPr/>
              <p:nvPr/>
            </p:nvSpPr>
            <p:spPr>
              <a:xfrm>
                <a:off x="9665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8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2"/>
              <p:cNvSpPr/>
              <p:nvPr/>
            </p:nvSpPr>
            <p:spPr>
              <a:xfrm>
                <a:off x="9125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2"/>
              <p:cNvSpPr/>
              <p:nvPr/>
            </p:nvSpPr>
            <p:spPr>
              <a:xfrm>
                <a:off x="10200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7"/>
                    </a:lnTo>
                    <a:lnTo>
                      <a:pt x="253" y="604"/>
                    </a:lnTo>
                    <a:lnTo>
                      <a:pt x="107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2"/>
              <p:cNvSpPr/>
              <p:nvPr/>
            </p:nvSpPr>
            <p:spPr>
              <a:xfrm>
                <a:off x="88580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2"/>
              <p:cNvSpPr/>
              <p:nvPr/>
            </p:nvSpPr>
            <p:spPr>
              <a:xfrm>
                <a:off x="871200" y="1295750"/>
                <a:ext cx="141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90" extrusionOk="0">
                    <a:moveTo>
                      <a:pt x="312" y="0"/>
                    </a:moveTo>
                    <a:lnTo>
                      <a:pt x="79" y="175"/>
                    </a:lnTo>
                    <a:cubicBezTo>
                      <a:pt x="20" y="195"/>
                      <a:pt x="1" y="272"/>
                      <a:pt x="20" y="350"/>
                    </a:cubicBezTo>
                    <a:cubicBezTo>
                      <a:pt x="59" y="389"/>
                      <a:pt x="98" y="389"/>
                      <a:pt x="118" y="389"/>
                    </a:cubicBezTo>
                    <a:cubicBezTo>
                      <a:pt x="157" y="389"/>
                      <a:pt x="176" y="389"/>
                      <a:pt x="176" y="370"/>
                    </a:cubicBezTo>
                    <a:lnTo>
                      <a:pt x="565" y="15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2"/>
              <p:cNvSpPr/>
              <p:nvPr/>
            </p:nvSpPr>
            <p:spPr>
              <a:xfrm>
                <a:off x="99330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0" y="486"/>
                    </a:lnTo>
                    <a:lnTo>
                      <a:pt x="253" y="623"/>
                    </a:lnTo>
                    <a:lnTo>
                      <a:pt x="1070" y="13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2"/>
              <p:cNvSpPr/>
              <p:nvPr/>
            </p:nvSpPr>
            <p:spPr>
              <a:xfrm>
                <a:off x="9125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8"/>
                    </a:lnTo>
                    <a:lnTo>
                      <a:pt x="254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2"/>
              <p:cNvSpPr/>
              <p:nvPr/>
            </p:nvSpPr>
            <p:spPr>
              <a:xfrm>
                <a:off x="8590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2"/>
              <p:cNvSpPr/>
              <p:nvPr/>
            </p:nvSpPr>
            <p:spPr>
              <a:xfrm>
                <a:off x="9665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7"/>
                    </a:lnTo>
                    <a:lnTo>
                      <a:pt x="253" y="604"/>
                    </a:lnTo>
                    <a:lnTo>
                      <a:pt x="107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2"/>
              <p:cNvSpPr/>
              <p:nvPr/>
            </p:nvSpPr>
            <p:spPr>
              <a:xfrm>
                <a:off x="88580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2"/>
              <p:cNvSpPr/>
              <p:nvPr/>
            </p:nvSpPr>
            <p:spPr>
              <a:xfrm>
                <a:off x="939300" y="1218400"/>
                <a:ext cx="272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43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90" y="156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2"/>
              <p:cNvSpPr/>
              <p:nvPr/>
            </p:nvSpPr>
            <p:spPr>
              <a:xfrm>
                <a:off x="843975" y="1280650"/>
                <a:ext cx="14125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1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32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6" y="390"/>
                      <a:pt x="176" y="371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2"/>
              <p:cNvSpPr/>
              <p:nvPr/>
            </p:nvSpPr>
            <p:spPr>
              <a:xfrm>
                <a:off x="1020050" y="917825"/>
                <a:ext cx="462075" cy="269950"/>
              </a:xfrm>
              <a:custGeom>
                <a:avLst/>
                <a:gdLst/>
                <a:ahLst/>
                <a:cxnLst/>
                <a:rect l="l" t="t" r="r" b="b"/>
                <a:pathLst>
                  <a:path w="18483" h="10798" extrusionOk="0">
                    <a:moveTo>
                      <a:pt x="18482" y="0"/>
                    </a:moveTo>
                    <a:lnTo>
                      <a:pt x="0" y="10642"/>
                    </a:lnTo>
                    <a:lnTo>
                      <a:pt x="253" y="10798"/>
                    </a:lnTo>
                    <a:lnTo>
                      <a:pt x="18482" y="253"/>
                    </a:lnTo>
                    <a:lnTo>
                      <a:pt x="184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2"/>
              <p:cNvSpPr/>
              <p:nvPr/>
            </p:nvSpPr>
            <p:spPr>
              <a:xfrm>
                <a:off x="939300" y="1187775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857" y="0"/>
                    </a:moveTo>
                    <a:lnTo>
                      <a:pt x="1" y="486"/>
                    </a:lnTo>
                    <a:lnTo>
                      <a:pt x="254" y="623"/>
                    </a:lnTo>
                    <a:lnTo>
                      <a:pt x="1090" y="136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2"/>
              <p:cNvSpPr/>
              <p:nvPr/>
            </p:nvSpPr>
            <p:spPr>
              <a:xfrm>
                <a:off x="8590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8"/>
                    </a:lnTo>
                    <a:lnTo>
                      <a:pt x="253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2"/>
              <p:cNvSpPr/>
              <p:nvPr/>
            </p:nvSpPr>
            <p:spPr>
              <a:xfrm>
                <a:off x="831825" y="1249525"/>
                <a:ext cx="272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43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34" y="643"/>
                    </a:lnTo>
                    <a:lnTo>
                      <a:pt x="1090" y="156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2"/>
              <p:cNvSpPr/>
              <p:nvPr/>
            </p:nvSpPr>
            <p:spPr>
              <a:xfrm>
                <a:off x="96655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0" y="467"/>
                    </a:lnTo>
                    <a:lnTo>
                      <a:pt x="253" y="623"/>
                    </a:lnTo>
                    <a:lnTo>
                      <a:pt x="1070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2"/>
              <p:cNvSpPr/>
              <p:nvPr/>
            </p:nvSpPr>
            <p:spPr>
              <a:xfrm>
                <a:off x="992800" y="773375"/>
                <a:ext cx="447500" cy="398850"/>
              </a:xfrm>
              <a:custGeom>
                <a:avLst/>
                <a:gdLst/>
                <a:ahLst/>
                <a:cxnLst/>
                <a:rect l="l" t="t" r="r" b="b"/>
                <a:pathLst>
                  <a:path w="17900" h="15954" extrusionOk="0">
                    <a:moveTo>
                      <a:pt x="17782" y="0"/>
                    </a:moveTo>
                    <a:cubicBezTo>
                      <a:pt x="17705" y="0"/>
                      <a:pt x="17666" y="59"/>
                      <a:pt x="17666" y="137"/>
                    </a:cubicBezTo>
                    <a:lnTo>
                      <a:pt x="17666" y="5623"/>
                    </a:lnTo>
                    <a:lnTo>
                      <a:pt x="1" y="15817"/>
                    </a:lnTo>
                    <a:lnTo>
                      <a:pt x="254" y="15953"/>
                    </a:lnTo>
                    <a:lnTo>
                      <a:pt x="17860" y="5798"/>
                    </a:lnTo>
                    <a:cubicBezTo>
                      <a:pt x="17899" y="5778"/>
                      <a:pt x="17899" y="5720"/>
                      <a:pt x="17899" y="5701"/>
                    </a:cubicBezTo>
                    <a:lnTo>
                      <a:pt x="17899" y="137"/>
                    </a:lnTo>
                    <a:cubicBezTo>
                      <a:pt x="17899" y="59"/>
                      <a:pt x="17860" y="0"/>
                      <a:pt x="1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2"/>
              <p:cNvSpPr/>
              <p:nvPr/>
            </p:nvSpPr>
            <p:spPr>
              <a:xfrm>
                <a:off x="817225" y="126460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51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6" y="390"/>
                      <a:pt x="176" y="371"/>
                    </a:cubicBezTo>
                    <a:lnTo>
                      <a:pt x="565" y="15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2"/>
              <p:cNvSpPr/>
              <p:nvPr/>
            </p:nvSpPr>
            <p:spPr>
              <a:xfrm>
                <a:off x="88580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2"/>
              <p:cNvSpPr/>
              <p:nvPr/>
            </p:nvSpPr>
            <p:spPr>
              <a:xfrm>
                <a:off x="9125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2"/>
              <p:cNvSpPr/>
              <p:nvPr/>
            </p:nvSpPr>
            <p:spPr>
              <a:xfrm>
                <a:off x="939300" y="1156625"/>
                <a:ext cx="272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4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9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2"/>
              <p:cNvSpPr/>
              <p:nvPr/>
            </p:nvSpPr>
            <p:spPr>
              <a:xfrm>
                <a:off x="88580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86"/>
                    </a:lnTo>
                    <a:lnTo>
                      <a:pt x="253" y="623"/>
                    </a:lnTo>
                    <a:lnTo>
                      <a:pt x="1071" y="13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2"/>
              <p:cNvSpPr/>
              <p:nvPr/>
            </p:nvSpPr>
            <p:spPr>
              <a:xfrm>
                <a:off x="831825" y="1218400"/>
                <a:ext cx="272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43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34" y="643"/>
                    </a:lnTo>
                    <a:lnTo>
                      <a:pt x="1090" y="156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2"/>
              <p:cNvSpPr/>
              <p:nvPr/>
            </p:nvSpPr>
            <p:spPr>
              <a:xfrm>
                <a:off x="8590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3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2"/>
              <p:cNvSpPr/>
              <p:nvPr/>
            </p:nvSpPr>
            <p:spPr>
              <a:xfrm>
                <a:off x="966050" y="1000025"/>
                <a:ext cx="271425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10857" h="6285" extrusionOk="0">
                    <a:moveTo>
                      <a:pt x="10604" y="0"/>
                    </a:moveTo>
                    <a:lnTo>
                      <a:pt x="1" y="6129"/>
                    </a:lnTo>
                    <a:lnTo>
                      <a:pt x="254" y="6284"/>
                    </a:lnTo>
                    <a:lnTo>
                      <a:pt x="10857" y="156"/>
                    </a:lnTo>
                    <a:cubicBezTo>
                      <a:pt x="10818" y="137"/>
                      <a:pt x="10779" y="137"/>
                      <a:pt x="10740" y="117"/>
                    </a:cubicBezTo>
                    <a:cubicBezTo>
                      <a:pt x="10701" y="78"/>
                      <a:pt x="10643" y="39"/>
                      <a:pt x="106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2"/>
              <p:cNvSpPr/>
              <p:nvPr/>
            </p:nvSpPr>
            <p:spPr>
              <a:xfrm>
                <a:off x="805075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7" y="1"/>
                    </a:moveTo>
                    <a:lnTo>
                      <a:pt x="0" y="468"/>
                    </a:lnTo>
                    <a:lnTo>
                      <a:pt x="233" y="604"/>
                    </a:lnTo>
                    <a:lnTo>
                      <a:pt x="1070" y="137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2"/>
              <p:cNvSpPr/>
              <p:nvPr/>
            </p:nvSpPr>
            <p:spPr>
              <a:xfrm>
                <a:off x="790475" y="124952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32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5" y="390"/>
                      <a:pt x="175" y="370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2"/>
              <p:cNvSpPr/>
              <p:nvPr/>
            </p:nvSpPr>
            <p:spPr>
              <a:xfrm>
                <a:off x="91255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2"/>
              <p:cNvSpPr/>
              <p:nvPr/>
            </p:nvSpPr>
            <p:spPr>
              <a:xfrm>
                <a:off x="831825" y="1187775"/>
                <a:ext cx="272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23" extrusionOk="0">
                    <a:moveTo>
                      <a:pt x="856" y="0"/>
                    </a:moveTo>
                    <a:lnTo>
                      <a:pt x="0" y="486"/>
                    </a:lnTo>
                    <a:lnTo>
                      <a:pt x="234" y="623"/>
                    </a:lnTo>
                    <a:lnTo>
                      <a:pt x="1090" y="136"/>
                    </a:lnTo>
                    <a:lnTo>
                      <a:pt x="8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2"/>
              <p:cNvSpPr/>
              <p:nvPr/>
            </p:nvSpPr>
            <p:spPr>
              <a:xfrm>
                <a:off x="885800" y="11566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2"/>
              <p:cNvSpPr/>
              <p:nvPr/>
            </p:nvSpPr>
            <p:spPr>
              <a:xfrm>
                <a:off x="805075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7" y="1"/>
                    </a:moveTo>
                    <a:lnTo>
                      <a:pt x="0" y="467"/>
                    </a:lnTo>
                    <a:lnTo>
                      <a:pt x="233" y="604"/>
                    </a:lnTo>
                    <a:lnTo>
                      <a:pt x="1070" y="117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2"/>
              <p:cNvSpPr/>
              <p:nvPr/>
            </p:nvSpPr>
            <p:spPr>
              <a:xfrm>
                <a:off x="85905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3" y="623"/>
                    </a:lnTo>
                    <a:lnTo>
                      <a:pt x="1071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2"/>
              <p:cNvSpPr/>
              <p:nvPr/>
            </p:nvSpPr>
            <p:spPr>
              <a:xfrm>
                <a:off x="763725" y="123347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51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5" y="390"/>
                      <a:pt x="175" y="370"/>
                    </a:cubicBezTo>
                    <a:lnTo>
                      <a:pt x="565" y="156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2"/>
              <p:cNvSpPr/>
              <p:nvPr/>
            </p:nvSpPr>
            <p:spPr>
              <a:xfrm>
                <a:off x="912550" y="11410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2"/>
              <p:cNvSpPr/>
              <p:nvPr/>
            </p:nvSpPr>
            <p:spPr>
              <a:xfrm>
                <a:off x="939300" y="1033100"/>
                <a:ext cx="186300" cy="107500"/>
              </a:xfrm>
              <a:custGeom>
                <a:avLst/>
                <a:gdLst/>
                <a:ahLst/>
                <a:cxnLst/>
                <a:rect l="l" t="t" r="r" b="b"/>
                <a:pathLst>
                  <a:path w="7452" h="4300" extrusionOk="0">
                    <a:moveTo>
                      <a:pt x="7218" y="0"/>
                    </a:moveTo>
                    <a:lnTo>
                      <a:pt x="1" y="4164"/>
                    </a:lnTo>
                    <a:lnTo>
                      <a:pt x="254" y="4300"/>
                    </a:lnTo>
                    <a:lnTo>
                      <a:pt x="7452" y="175"/>
                    </a:lnTo>
                    <a:cubicBezTo>
                      <a:pt x="7413" y="175"/>
                      <a:pt x="7394" y="156"/>
                      <a:pt x="7374" y="117"/>
                    </a:cubicBezTo>
                    <a:cubicBezTo>
                      <a:pt x="7316" y="98"/>
                      <a:pt x="7277" y="59"/>
                      <a:pt x="72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2"/>
              <p:cNvSpPr/>
              <p:nvPr/>
            </p:nvSpPr>
            <p:spPr>
              <a:xfrm>
                <a:off x="778325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7" y="1"/>
                    </a:moveTo>
                    <a:lnTo>
                      <a:pt x="0" y="487"/>
                    </a:lnTo>
                    <a:lnTo>
                      <a:pt x="233" y="643"/>
                    </a:lnTo>
                    <a:lnTo>
                      <a:pt x="1070" y="156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2"/>
              <p:cNvSpPr/>
              <p:nvPr/>
            </p:nvSpPr>
            <p:spPr>
              <a:xfrm>
                <a:off x="1258375" y="1108000"/>
                <a:ext cx="16877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6751" h="3931" extrusionOk="0">
                    <a:moveTo>
                      <a:pt x="6517" y="0"/>
                    </a:moveTo>
                    <a:lnTo>
                      <a:pt x="78" y="3716"/>
                    </a:lnTo>
                    <a:cubicBezTo>
                      <a:pt x="20" y="3736"/>
                      <a:pt x="0" y="3814"/>
                      <a:pt x="20" y="3891"/>
                    </a:cubicBezTo>
                    <a:cubicBezTo>
                      <a:pt x="58" y="3930"/>
                      <a:pt x="97" y="3930"/>
                      <a:pt x="136" y="3930"/>
                    </a:cubicBezTo>
                    <a:cubicBezTo>
                      <a:pt x="156" y="3930"/>
                      <a:pt x="175" y="3930"/>
                      <a:pt x="175" y="3911"/>
                    </a:cubicBezTo>
                    <a:lnTo>
                      <a:pt x="6751" y="117"/>
                    </a:lnTo>
                    <a:cubicBezTo>
                      <a:pt x="6712" y="98"/>
                      <a:pt x="6673" y="98"/>
                      <a:pt x="6634" y="78"/>
                    </a:cubicBezTo>
                    <a:cubicBezTo>
                      <a:pt x="6595" y="78"/>
                      <a:pt x="6556" y="20"/>
                      <a:pt x="6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2"/>
              <p:cNvSpPr/>
              <p:nvPr/>
            </p:nvSpPr>
            <p:spPr>
              <a:xfrm>
                <a:off x="357125" y="1360425"/>
                <a:ext cx="126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487" extrusionOk="0">
                    <a:moveTo>
                      <a:pt x="0" y="1"/>
                    </a:moveTo>
                    <a:lnTo>
                      <a:pt x="0" y="292"/>
                    </a:lnTo>
                    <a:lnTo>
                      <a:pt x="311" y="487"/>
                    </a:lnTo>
                    <a:cubicBezTo>
                      <a:pt x="324" y="474"/>
                      <a:pt x="333" y="470"/>
                      <a:pt x="340" y="470"/>
                    </a:cubicBezTo>
                    <a:cubicBezTo>
                      <a:pt x="355" y="470"/>
                      <a:pt x="363" y="487"/>
                      <a:pt x="389" y="487"/>
                    </a:cubicBezTo>
                    <a:cubicBezTo>
                      <a:pt x="428" y="487"/>
                      <a:pt x="447" y="448"/>
                      <a:pt x="486" y="429"/>
                    </a:cubicBezTo>
                    <a:cubicBezTo>
                      <a:pt x="506" y="390"/>
                      <a:pt x="506" y="312"/>
                      <a:pt x="428" y="253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2"/>
              <p:cNvSpPr/>
              <p:nvPr/>
            </p:nvSpPr>
            <p:spPr>
              <a:xfrm>
                <a:off x="357125" y="1329300"/>
                <a:ext cx="301575" cy="178525"/>
              </a:xfrm>
              <a:custGeom>
                <a:avLst/>
                <a:gdLst/>
                <a:ahLst/>
                <a:cxnLst/>
                <a:rect l="l" t="t" r="r" b="b"/>
                <a:pathLst>
                  <a:path w="12063" h="7141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11868" y="7140"/>
                    </a:lnTo>
                    <a:cubicBezTo>
                      <a:pt x="11887" y="7121"/>
                      <a:pt x="11906" y="7121"/>
                      <a:pt x="11926" y="7121"/>
                    </a:cubicBezTo>
                    <a:cubicBezTo>
                      <a:pt x="11984" y="7121"/>
                      <a:pt x="12004" y="7101"/>
                      <a:pt x="12023" y="7082"/>
                    </a:cubicBezTo>
                    <a:cubicBezTo>
                      <a:pt x="12062" y="7024"/>
                      <a:pt x="12062" y="6946"/>
                      <a:pt x="11984" y="690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2"/>
              <p:cNvSpPr/>
              <p:nvPr/>
            </p:nvSpPr>
            <p:spPr>
              <a:xfrm>
                <a:off x="356625" y="1298175"/>
                <a:ext cx="328825" cy="194075"/>
              </a:xfrm>
              <a:custGeom>
                <a:avLst/>
                <a:gdLst/>
                <a:ahLst/>
                <a:cxnLst/>
                <a:rect l="l" t="t" r="r" b="b"/>
                <a:pathLst>
                  <a:path w="13153" h="7763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12958" y="7763"/>
                    </a:lnTo>
                    <a:lnTo>
                      <a:pt x="13016" y="7763"/>
                    </a:lnTo>
                    <a:cubicBezTo>
                      <a:pt x="13074" y="7763"/>
                      <a:pt x="13094" y="7743"/>
                      <a:pt x="13113" y="7704"/>
                    </a:cubicBezTo>
                    <a:cubicBezTo>
                      <a:pt x="13152" y="7666"/>
                      <a:pt x="13152" y="7588"/>
                      <a:pt x="13074" y="75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2"/>
              <p:cNvSpPr/>
              <p:nvPr/>
            </p:nvSpPr>
            <p:spPr>
              <a:xfrm>
                <a:off x="356625" y="1267050"/>
                <a:ext cx="355575" cy="210125"/>
              </a:xfrm>
              <a:custGeom>
                <a:avLst/>
                <a:gdLst/>
                <a:ahLst/>
                <a:cxnLst/>
                <a:rect l="l" t="t" r="r" b="b"/>
                <a:pathLst>
                  <a:path w="14223" h="8405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14008" y="8405"/>
                    </a:lnTo>
                    <a:cubicBezTo>
                      <a:pt x="14047" y="8366"/>
                      <a:pt x="14067" y="8366"/>
                      <a:pt x="14086" y="8366"/>
                    </a:cubicBezTo>
                    <a:cubicBezTo>
                      <a:pt x="14144" y="8366"/>
                      <a:pt x="14164" y="8346"/>
                      <a:pt x="14183" y="8327"/>
                    </a:cubicBezTo>
                    <a:cubicBezTo>
                      <a:pt x="14222" y="8269"/>
                      <a:pt x="14222" y="8210"/>
                      <a:pt x="14144" y="815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2"/>
              <p:cNvSpPr/>
              <p:nvPr/>
            </p:nvSpPr>
            <p:spPr>
              <a:xfrm>
                <a:off x="398450" y="1263150"/>
                <a:ext cx="340500" cy="197975"/>
              </a:xfrm>
              <a:custGeom>
                <a:avLst/>
                <a:gdLst/>
                <a:ahLst/>
                <a:cxnLst/>
                <a:rect l="l" t="t" r="r" b="b"/>
                <a:pathLst>
                  <a:path w="13620" h="7919" extrusionOk="0">
                    <a:moveTo>
                      <a:pt x="215" y="1"/>
                    </a:moveTo>
                    <a:cubicBezTo>
                      <a:pt x="156" y="39"/>
                      <a:pt x="117" y="98"/>
                      <a:pt x="59" y="117"/>
                    </a:cubicBezTo>
                    <a:cubicBezTo>
                      <a:pt x="40" y="117"/>
                      <a:pt x="20" y="137"/>
                      <a:pt x="1" y="137"/>
                    </a:cubicBezTo>
                    <a:lnTo>
                      <a:pt x="13425" y="7899"/>
                    </a:lnTo>
                    <a:cubicBezTo>
                      <a:pt x="13464" y="7919"/>
                      <a:pt x="13464" y="7919"/>
                      <a:pt x="13483" y="7919"/>
                    </a:cubicBezTo>
                    <a:cubicBezTo>
                      <a:pt x="13541" y="7919"/>
                      <a:pt x="13561" y="7899"/>
                      <a:pt x="13580" y="7880"/>
                    </a:cubicBezTo>
                    <a:cubicBezTo>
                      <a:pt x="13619" y="7821"/>
                      <a:pt x="13619" y="7744"/>
                      <a:pt x="13541" y="7705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2"/>
              <p:cNvSpPr/>
              <p:nvPr/>
            </p:nvSpPr>
            <p:spPr>
              <a:xfrm>
                <a:off x="356625" y="1204775"/>
                <a:ext cx="409550" cy="240800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9632" extrusionOk="0">
                    <a:moveTo>
                      <a:pt x="1" y="1"/>
                    </a:moveTo>
                    <a:lnTo>
                      <a:pt x="1" y="293"/>
                    </a:lnTo>
                    <a:lnTo>
                      <a:pt x="16187" y="9631"/>
                    </a:lnTo>
                    <a:lnTo>
                      <a:pt x="16265" y="9631"/>
                    </a:lnTo>
                    <a:cubicBezTo>
                      <a:pt x="16304" y="9631"/>
                      <a:pt x="16323" y="9592"/>
                      <a:pt x="16362" y="9573"/>
                    </a:cubicBezTo>
                    <a:cubicBezTo>
                      <a:pt x="16382" y="9534"/>
                      <a:pt x="16382" y="9456"/>
                      <a:pt x="16304" y="939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2"/>
              <p:cNvSpPr/>
              <p:nvPr/>
            </p:nvSpPr>
            <p:spPr>
              <a:xfrm>
                <a:off x="384825" y="1193125"/>
                <a:ext cx="407125" cy="236875"/>
              </a:xfrm>
              <a:custGeom>
                <a:avLst/>
                <a:gdLst/>
                <a:ahLst/>
                <a:cxnLst/>
                <a:rect l="l" t="t" r="r" b="b"/>
                <a:pathLst>
                  <a:path w="16285" h="9475" extrusionOk="0">
                    <a:moveTo>
                      <a:pt x="195" y="0"/>
                    </a:moveTo>
                    <a:cubicBezTo>
                      <a:pt x="176" y="39"/>
                      <a:pt x="118" y="97"/>
                      <a:pt x="59" y="117"/>
                    </a:cubicBezTo>
                    <a:cubicBezTo>
                      <a:pt x="20" y="117"/>
                      <a:pt x="20" y="136"/>
                      <a:pt x="1" y="136"/>
                    </a:cubicBezTo>
                    <a:lnTo>
                      <a:pt x="16129" y="9455"/>
                    </a:lnTo>
                    <a:cubicBezTo>
                      <a:pt x="16149" y="9455"/>
                      <a:pt x="16168" y="9475"/>
                      <a:pt x="16168" y="9475"/>
                    </a:cubicBezTo>
                    <a:cubicBezTo>
                      <a:pt x="16226" y="9475"/>
                      <a:pt x="16246" y="9455"/>
                      <a:pt x="16265" y="9436"/>
                    </a:cubicBezTo>
                    <a:cubicBezTo>
                      <a:pt x="16285" y="9377"/>
                      <a:pt x="16285" y="9300"/>
                      <a:pt x="16226" y="9261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2"/>
              <p:cNvSpPr/>
              <p:nvPr/>
            </p:nvSpPr>
            <p:spPr>
              <a:xfrm>
                <a:off x="357125" y="1142525"/>
                <a:ext cx="462550" cy="271925"/>
              </a:xfrm>
              <a:custGeom>
                <a:avLst/>
                <a:gdLst/>
                <a:ahLst/>
                <a:cxnLst/>
                <a:rect l="l" t="t" r="r" b="b"/>
                <a:pathLst>
                  <a:path w="18502" h="10877" extrusionOk="0">
                    <a:moveTo>
                      <a:pt x="0" y="1"/>
                    </a:moveTo>
                    <a:lnTo>
                      <a:pt x="0" y="293"/>
                    </a:lnTo>
                    <a:lnTo>
                      <a:pt x="18307" y="10876"/>
                    </a:lnTo>
                    <a:lnTo>
                      <a:pt x="18385" y="10876"/>
                    </a:lnTo>
                    <a:cubicBezTo>
                      <a:pt x="18424" y="10876"/>
                      <a:pt x="18443" y="10857"/>
                      <a:pt x="18482" y="10818"/>
                    </a:cubicBezTo>
                    <a:cubicBezTo>
                      <a:pt x="18502" y="10779"/>
                      <a:pt x="18502" y="10701"/>
                      <a:pt x="18424" y="1066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2"/>
              <p:cNvSpPr/>
              <p:nvPr/>
            </p:nvSpPr>
            <p:spPr>
              <a:xfrm>
                <a:off x="356625" y="1112375"/>
                <a:ext cx="489800" cy="286975"/>
              </a:xfrm>
              <a:custGeom>
                <a:avLst/>
                <a:gdLst/>
                <a:ahLst/>
                <a:cxnLst/>
                <a:rect l="l" t="t" r="r" b="b"/>
                <a:pathLst>
                  <a:path w="19592" h="11479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19397" y="11479"/>
                    </a:lnTo>
                    <a:lnTo>
                      <a:pt x="19475" y="11479"/>
                    </a:lnTo>
                    <a:cubicBezTo>
                      <a:pt x="19514" y="11479"/>
                      <a:pt x="19533" y="11440"/>
                      <a:pt x="19572" y="11421"/>
                    </a:cubicBezTo>
                    <a:cubicBezTo>
                      <a:pt x="19592" y="11382"/>
                      <a:pt x="19592" y="11304"/>
                      <a:pt x="19514" y="1124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2"/>
              <p:cNvSpPr/>
              <p:nvPr/>
            </p:nvSpPr>
            <p:spPr>
              <a:xfrm>
                <a:off x="426175" y="1124525"/>
                <a:ext cx="447000" cy="258775"/>
              </a:xfrm>
              <a:custGeom>
                <a:avLst/>
                <a:gdLst/>
                <a:ahLst/>
                <a:cxnLst/>
                <a:rect l="l" t="t" r="r" b="b"/>
                <a:pathLst>
                  <a:path w="17880" h="10351" extrusionOk="0">
                    <a:moveTo>
                      <a:pt x="234" y="1"/>
                    </a:moveTo>
                    <a:cubicBezTo>
                      <a:pt x="195" y="40"/>
                      <a:pt x="176" y="59"/>
                      <a:pt x="98" y="98"/>
                    </a:cubicBezTo>
                    <a:cubicBezTo>
                      <a:pt x="78" y="118"/>
                      <a:pt x="40" y="118"/>
                      <a:pt x="1" y="137"/>
                    </a:cubicBezTo>
                    <a:lnTo>
                      <a:pt x="17646" y="10331"/>
                    </a:lnTo>
                    <a:cubicBezTo>
                      <a:pt x="17724" y="10351"/>
                      <a:pt x="17763" y="10351"/>
                      <a:pt x="17763" y="10351"/>
                    </a:cubicBezTo>
                    <a:cubicBezTo>
                      <a:pt x="17802" y="10351"/>
                      <a:pt x="17821" y="10331"/>
                      <a:pt x="17860" y="10312"/>
                    </a:cubicBezTo>
                    <a:cubicBezTo>
                      <a:pt x="17880" y="10254"/>
                      <a:pt x="17880" y="10176"/>
                      <a:pt x="17802" y="10137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2"/>
              <p:cNvSpPr/>
              <p:nvPr/>
            </p:nvSpPr>
            <p:spPr>
              <a:xfrm>
                <a:off x="593975" y="1159075"/>
                <a:ext cx="332700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13308" h="7744" extrusionOk="0">
                    <a:moveTo>
                      <a:pt x="253" y="0"/>
                    </a:moveTo>
                    <a:cubicBezTo>
                      <a:pt x="195" y="20"/>
                      <a:pt x="176" y="78"/>
                      <a:pt x="98" y="97"/>
                    </a:cubicBezTo>
                    <a:cubicBezTo>
                      <a:pt x="78" y="117"/>
                      <a:pt x="20" y="117"/>
                      <a:pt x="1" y="136"/>
                    </a:cubicBezTo>
                    <a:lnTo>
                      <a:pt x="13133" y="7724"/>
                    </a:lnTo>
                    <a:cubicBezTo>
                      <a:pt x="13152" y="7724"/>
                      <a:pt x="13191" y="7743"/>
                      <a:pt x="13191" y="7743"/>
                    </a:cubicBezTo>
                    <a:cubicBezTo>
                      <a:pt x="13230" y="7743"/>
                      <a:pt x="13249" y="7724"/>
                      <a:pt x="13288" y="7704"/>
                    </a:cubicBezTo>
                    <a:cubicBezTo>
                      <a:pt x="13308" y="7665"/>
                      <a:pt x="13308" y="7588"/>
                      <a:pt x="13230" y="752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2"/>
              <p:cNvSpPr/>
              <p:nvPr/>
            </p:nvSpPr>
            <p:spPr>
              <a:xfrm>
                <a:off x="399425" y="1015575"/>
                <a:ext cx="378900" cy="2189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8756" extrusionOk="0">
                    <a:moveTo>
                      <a:pt x="254" y="1"/>
                    </a:moveTo>
                    <a:cubicBezTo>
                      <a:pt x="215" y="20"/>
                      <a:pt x="176" y="40"/>
                      <a:pt x="117" y="79"/>
                    </a:cubicBezTo>
                    <a:cubicBezTo>
                      <a:pt x="78" y="98"/>
                      <a:pt x="59" y="118"/>
                      <a:pt x="1" y="137"/>
                    </a:cubicBezTo>
                    <a:lnTo>
                      <a:pt x="14903" y="8756"/>
                    </a:lnTo>
                    <a:lnTo>
                      <a:pt x="15156" y="8600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2"/>
              <p:cNvSpPr/>
              <p:nvPr/>
            </p:nvSpPr>
            <p:spPr>
              <a:xfrm>
                <a:off x="939300" y="1327850"/>
                <a:ext cx="146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0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409" y="350"/>
                    </a:lnTo>
                    <a:cubicBezTo>
                      <a:pt x="448" y="350"/>
                      <a:pt x="468" y="370"/>
                      <a:pt x="468" y="370"/>
                    </a:cubicBezTo>
                    <a:cubicBezTo>
                      <a:pt x="506" y="370"/>
                      <a:pt x="545" y="350"/>
                      <a:pt x="565" y="331"/>
                    </a:cubicBezTo>
                    <a:cubicBezTo>
                      <a:pt x="584" y="272"/>
                      <a:pt x="584" y="195"/>
                      <a:pt x="506" y="156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2"/>
              <p:cNvSpPr/>
              <p:nvPr/>
            </p:nvSpPr>
            <p:spPr>
              <a:xfrm>
                <a:off x="85905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2"/>
              <p:cNvSpPr/>
              <p:nvPr/>
            </p:nvSpPr>
            <p:spPr>
              <a:xfrm>
                <a:off x="885800" y="12962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0"/>
                    </a:moveTo>
                    <a:lnTo>
                      <a:pt x="1" y="156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2"/>
              <p:cNvSpPr/>
              <p:nvPr/>
            </p:nvSpPr>
            <p:spPr>
              <a:xfrm>
                <a:off x="831825" y="1265575"/>
                <a:ext cx="272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04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856" y="604"/>
                    </a:lnTo>
                    <a:lnTo>
                      <a:pt x="1090" y="48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2"/>
              <p:cNvSpPr/>
              <p:nvPr/>
            </p:nvSpPr>
            <p:spPr>
              <a:xfrm>
                <a:off x="912550" y="13118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837" y="623"/>
                    </a:lnTo>
                    <a:lnTo>
                      <a:pt x="1071" y="486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2"/>
              <p:cNvSpPr/>
              <p:nvPr/>
            </p:nvSpPr>
            <p:spPr>
              <a:xfrm>
                <a:off x="778325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33" y="1"/>
                    </a:moveTo>
                    <a:lnTo>
                      <a:pt x="0" y="137"/>
                    </a:lnTo>
                    <a:lnTo>
                      <a:pt x="817" y="604"/>
                    </a:lnTo>
                    <a:lnTo>
                      <a:pt x="1070" y="468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2"/>
              <p:cNvSpPr/>
              <p:nvPr/>
            </p:nvSpPr>
            <p:spPr>
              <a:xfrm>
                <a:off x="805075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33" y="1"/>
                    </a:moveTo>
                    <a:lnTo>
                      <a:pt x="0" y="156"/>
                    </a:lnTo>
                    <a:lnTo>
                      <a:pt x="817" y="643"/>
                    </a:lnTo>
                    <a:lnTo>
                      <a:pt x="1070" y="487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2"/>
              <p:cNvSpPr/>
              <p:nvPr/>
            </p:nvSpPr>
            <p:spPr>
              <a:xfrm>
                <a:off x="933475" y="132395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2"/>
              <p:cNvSpPr/>
              <p:nvPr/>
            </p:nvSpPr>
            <p:spPr>
              <a:xfrm>
                <a:off x="906725" y="1308375"/>
                <a:ext cx="121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4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234" y="273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2"/>
              <p:cNvSpPr/>
              <p:nvPr/>
            </p:nvSpPr>
            <p:spPr>
              <a:xfrm>
                <a:off x="879975" y="12928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92"/>
                    </a:lnTo>
                    <a:lnTo>
                      <a:pt x="486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2"/>
              <p:cNvSpPr/>
              <p:nvPr/>
            </p:nvSpPr>
            <p:spPr>
              <a:xfrm>
                <a:off x="853225" y="1277750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17"/>
                    </a:lnTo>
                    <a:lnTo>
                      <a:pt x="234" y="253"/>
                    </a:lnTo>
                    <a:lnTo>
                      <a:pt x="486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2"/>
              <p:cNvSpPr/>
              <p:nvPr/>
            </p:nvSpPr>
            <p:spPr>
              <a:xfrm>
                <a:off x="825500" y="1261700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7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32"/>
              <p:cNvSpPr/>
              <p:nvPr/>
            </p:nvSpPr>
            <p:spPr>
              <a:xfrm>
                <a:off x="798750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253" y="292"/>
                    </a:lnTo>
                    <a:lnTo>
                      <a:pt x="486" y="13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32"/>
              <p:cNvSpPr/>
              <p:nvPr/>
            </p:nvSpPr>
            <p:spPr>
              <a:xfrm>
                <a:off x="772000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6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2"/>
              <p:cNvSpPr/>
              <p:nvPr/>
            </p:nvSpPr>
            <p:spPr>
              <a:xfrm>
                <a:off x="805075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33" y="1"/>
                    </a:moveTo>
                    <a:lnTo>
                      <a:pt x="0" y="156"/>
                    </a:lnTo>
                    <a:lnTo>
                      <a:pt x="817" y="643"/>
                    </a:lnTo>
                    <a:lnTo>
                      <a:pt x="1070" y="487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2"/>
              <p:cNvSpPr/>
              <p:nvPr/>
            </p:nvSpPr>
            <p:spPr>
              <a:xfrm>
                <a:off x="91255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32"/>
              <p:cNvSpPr/>
              <p:nvPr/>
            </p:nvSpPr>
            <p:spPr>
              <a:xfrm>
                <a:off x="966050" y="1312275"/>
                <a:ext cx="14625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1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409" y="331"/>
                    </a:lnTo>
                    <a:cubicBezTo>
                      <a:pt x="448" y="331"/>
                      <a:pt x="468" y="370"/>
                      <a:pt x="468" y="370"/>
                    </a:cubicBezTo>
                    <a:cubicBezTo>
                      <a:pt x="506" y="370"/>
                      <a:pt x="545" y="331"/>
                      <a:pt x="565" y="312"/>
                    </a:cubicBezTo>
                    <a:cubicBezTo>
                      <a:pt x="584" y="273"/>
                      <a:pt x="584" y="195"/>
                      <a:pt x="506" y="137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32"/>
              <p:cNvSpPr/>
              <p:nvPr/>
            </p:nvSpPr>
            <p:spPr>
              <a:xfrm>
                <a:off x="939300" y="1296225"/>
                <a:ext cx="272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4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857" y="623"/>
                    </a:lnTo>
                    <a:lnTo>
                      <a:pt x="1090" y="487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32"/>
              <p:cNvSpPr/>
              <p:nvPr/>
            </p:nvSpPr>
            <p:spPr>
              <a:xfrm>
                <a:off x="831825" y="1234450"/>
                <a:ext cx="272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04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856" y="604"/>
                    </a:lnTo>
                    <a:lnTo>
                      <a:pt x="1090" y="468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2"/>
              <p:cNvSpPr/>
              <p:nvPr/>
            </p:nvSpPr>
            <p:spPr>
              <a:xfrm>
                <a:off x="88580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837" y="604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2"/>
              <p:cNvSpPr/>
              <p:nvPr/>
            </p:nvSpPr>
            <p:spPr>
              <a:xfrm>
                <a:off x="481625" y="1031625"/>
                <a:ext cx="323475" cy="186800"/>
              </a:xfrm>
              <a:custGeom>
                <a:avLst/>
                <a:gdLst/>
                <a:ahLst/>
                <a:cxnLst/>
                <a:rect l="l" t="t" r="r" b="b"/>
                <a:pathLst>
                  <a:path w="12939" h="7472" extrusionOk="0">
                    <a:moveTo>
                      <a:pt x="234" y="1"/>
                    </a:moveTo>
                    <a:cubicBezTo>
                      <a:pt x="195" y="59"/>
                      <a:pt x="176" y="79"/>
                      <a:pt x="98" y="118"/>
                    </a:cubicBezTo>
                    <a:cubicBezTo>
                      <a:pt x="78" y="137"/>
                      <a:pt x="20" y="137"/>
                      <a:pt x="0" y="157"/>
                    </a:cubicBezTo>
                    <a:lnTo>
                      <a:pt x="12685" y="7472"/>
                    </a:lnTo>
                    <a:lnTo>
                      <a:pt x="12938" y="7335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2"/>
              <p:cNvSpPr/>
              <p:nvPr/>
            </p:nvSpPr>
            <p:spPr>
              <a:xfrm>
                <a:off x="8590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2"/>
              <p:cNvSpPr/>
              <p:nvPr/>
            </p:nvSpPr>
            <p:spPr>
              <a:xfrm>
                <a:off x="960700" y="1308375"/>
                <a:ext cx="121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4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73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2"/>
              <p:cNvSpPr/>
              <p:nvPr/>
            </p:nvSpPr>
            <p:spPr>
              <a:xfrm>
                <a:off x="933475" y="12928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92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2"/>
              <p:cNvSpPr/>
              <p:nvPr/>
            </p:nvSpPr>
            <p:spPr>
              <a:xfrm>
                <a:off x="906725" y="1277750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17"/>
                    </a:lnTo>
                    <a:lnTo>
                      <a:pt x="234" y="253"/>
                    </a:lnTo>
                    <a:lnTo>
                      <a:pt x="487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2"/>
              <p:cNvSpPr/>
              <p:nvPr/>
            </p:nvSpPr>
            <p:spPr>
              <a:xfrm>
                <a:off x="879975" y="1261700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6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2"/>
              <p:cNvSpPr/>
              <p:nvPr/>
            </p:nvSpPr>
            <p:spPr>
              <a:xfrm>
                <a:off x="853225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6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2"/>
              <p:cNvSpPr/>
              <p:nvPr/>
            </p:nvSpPr>
            <p:spPr>
              <a:xfrm>
                <a:off x="825500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7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2"/>
              <p:cNvSpPr/>
              <p:nvPr/>
            </p:nvSpPr>
            <p:spPr>
              <a:xfrm>
                <a:off x="798750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253" y="292"/>
                    </a:lnTo>
                    <a:lnTo>
                      <a:pt x="486" y="13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2"/>
              <p:cNvSpPr/>
              <p:nvPr/>
            </p:nvSpPr>
            <p:spPr>
              <a:xfrm>
                <a:off x="9125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4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2"/>
              <p:cNvSpPr/>
              <p:nvPr/>
            </p:nvSpPr>
            <p:spPr>
              <a:xfrm>
                <a:off x="831825" y="1203325"/>
                <a:ext cx="272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04" extrusionOk="0">
                    <a:moveTo>
                      <a:pt x="234" y="1"/>
                    </a:moveTo>
                    <a:lnTo>
                      <a:pt x="0" y="117"/>
                    </a:lnTo>
                    <a:lnTo>
                      <a:pt x="856" y="604"/>
                    </a:lnTo>
                    <a:lnTo>
                      <a:pt x="1090" y="46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2"/>
              <p:cNvSpPr/>
              <p:nvPr/>
            </p:nvSpPr>
            <p:spPr>
              <a:xfrm>
                <a:off x="992800" y="1297200"/>
                <a:ext cx="146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51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409" y="331"/>
                    </a:lnTo>
                    <a:cubicBezTo>
                      <a:pt x="448" y="331"/>
                      <a:pt x="468" y="351"/>
                      <a:pt x="468" y="351"/>
                    </a:cubicBezTo>
                    <a:cubicBezTo>
                      <a:pt x="506" y="351"/>
                      <a:pt x="545" y="331"/>
                      <a:pt x="565" y="312"/>
                    </a:cubicBezTo>
                    <a:cubicBezTo>
                      <a:pt x="584" y="253"/>
                      <a:pt x="584" y="195"/>
                      <a:pt x="506" y="137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2"/>
              <p:cNvSpPr/>
              <p:nvPr/>
            </p:nvSpPr>
            <p:spPr>
              <a:xfrm>
                <a:off x="88580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837" y="604"/>
                    </a:lnTo>
                    <a:lnTo>
                      <a:pt x="1071" y="46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2"/>
              <p:cNvSpPr/>
              <p:nvPr/>
            </p:nvSpPr>
            <p:spPr>
              <a:xfrm>
                <a:off x="96655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2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2"/>
              <p:cNvSpPr/>
              <p:nvPr/>
            </p:nvSpPr>
            <p:spPr>
              <a:xfrm>
                <a:off x="939300" y="126557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57" y="604"/>
                    </a:lnTo>
                    <a:lnTo>
                      <a:pt x="1090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2"/>
              <p:cNvSpPr/>
              <p:nvPr/>
            </p:nvSpPr>
            <p:spPr>
              <a:xfrm>
                <a:off x="357600" y="925600"/>
                <a:ext cx="474250" cy="277750"/>
              </a:xfrm>
              <a:custGeom>
                <a:avLst/>
                <a:gdLst/>
                <a:ahLst/>
                <a:cxnLst/>
                <a:rect l="l" t="t" r="r" b="b"/>
                <a:pathLst>
                  <a:path w="18970" h="11110" extrusionOk="0">
                    <a:moveTo>
                      <a:pt x="0" y="1"/>
                    </a:moveTo>
                    <a:lnTo>
                      <a:pt x="0" y="293"/>
                    </a:lnTo>
                    <a:lnTo>
                      <a:pt x="18716" y="11110"/>
                    </a:lnTo>
                    <a:lnTo>
                      <a:pt x="18969" y="109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2"/>
              <p:cNvSpPr/>
              <p:nvPr/>
            </p:nvSpPr>
            <p:spPr>
              <a:xfrm>
                <a:off x="8590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2"/>
              <p:cNvSpPr/>
              <p:nvPr/>
            </p:nvSpPr>
            <p:spPr>
              <a:xfrm>
                <a:off x="987450" y="129282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36"/>
                    </a:lnTo>
                    <a:lnTo>
                      <a:pt x="234" y="292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2"/>
              <p:cNvSpPr/>
              <p:nvPr/>
            </p:nvSpPr>
            <p:spPr>
              <a:xfrm>
                <a:off x="960700" y="1277750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1" y="117"/>
                    </a:lnTo>
                    <a:lnTo>
                      <a:pt x="234" y="253"/>
                    </a:lnTo>
                    <a:lnTo>
                      <a:pt x="487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2"/>
              <p:cNvSpPr/>
              <p:nvPr/>
            </p:nvSpPr>
            <p:spPr>
              <a:xfrm>
                <a:off x="933475" y="1261700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2"/>
              <p:cNvSpPr/>
              <p:nvPr/>
            </p:nvSpPr>
            <p:spPr>
              <a:xfrm>
                <a:off x="906725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2"/>
              <p:cNvSpPr/>
              <p:nvPr/>
            </p:nvSpPr>
            <p:spPr>
              <a:xfrm>
                <a:off x="879975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6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2"/>
              <p:cNvSpPr/>
              <p:nvPr/>
            </p:nvSpPr>
            <p:spPr>
              <a:xfrm>
                <a:off x="853225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6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2"/>
              <p:cNvSpPr/>
              <p:nvPr/>
            </p:nvSpPr>
            <p:spPr>
              <a:xfrm>
                <a:off x="825500" y="1199925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253" y="253"/>
                    </a:lnTo>
                    <a:lnTo>
                      <a:pt x="487" y="13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2"/>
              <p:cNvSpPr/>
              <p:nvPr/>
            </p:nvSpPr>
            <p:spPr>
              <a:xfrm>
                <a:off x="88580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1" y="117"/>
                    </a:lnTo>
                    <a:lnTo>
                      <a:pt x="837" y="604"/>
                    </a:lnTo>
                    <a:lnTo>
                      <a:pt x="1071" y="46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2"/>
              <p:cNvSpPr/>
              <p:nvPr/>
            </p:nvSpPr>
            <p:spPr>
              <a:xfrm>
                <a:off x="99330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04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2"/>
              <p:cNvSpPr/>
              <p:nvPr/>
            </p:nvSpPr>
            <p:spPr>
              <a:xfrm>
                <a:off x="1019550" y="1281150"/>
                <a:ext cx="14625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1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409" y="351"/>
                    </a:lnTo>
                    <a:cubicBezTo>
                      <a:pt x="448" y="351"/>
                      <a:pt x="468" y="370"/>
                      <a:pt x="468" y="370"/>
                    </a:cubicBezTo>
                    <a:cubicBezTo>
                      <a:pt x="507" y="370"/>
                      <a:pt x="545" y="351"/>
                      <a:pt x="565" y="312"/>
                    </a:cubicBezTo>
                    <a:cubicBezTo>
                      <a:pt x="584" y="273"/>
                      <a:pt x="584" y="195"/>
                      <a:pt x="507" y="156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2"/>
              <p:cNvSpPr/>
              <p:nvPr/>
            </p:nvSpPr>
            <p:spPr>
              <a:xfrm>
                <a:off x="939300" y="1234450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57" y="604"/>
                    </a:lnTo>
                    <a:lnTo>
                      <a:pt x="1090" y="468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2"/>
              <p:cNvSpPr/>
              <p:nvPr/>
            </p:nvSpPr>
            <p:spPr>
              <a:xfrm>
                <a:off x="477725" y="967425"/>
                <a:ext cx="381350" cy="220850"/>
              </a:xfrm>
              <a:custGeom>
                <a:avLst/>
                <a:gdLst/>
                <a:ahLst/>
                <a:cxnLst/>
                <a:rect l="l" t="t" r="r" b="b"/>
                <a:pathLst>
                  <a:path w="15254" h="8834" extrusionOk="0">
                    <a:moveTo>
                      <a:pt x="234" y="1"/>
                    </a:moveTo>
                    <a:cubicBezTo>
                      <a:pt x="176" y="59"/>
                      <a:pt x="156" y="79"/>
                      <a:pt x="79" y="118"/>
                    </a:cubicBezTo>
                    <a:cubicBezTo>
                      <a:pt x="59" y="137"/>
                      <a:pt x="20" y="137"/>
                      <a:pt x="1" y="176"/>
                    </a:cubicBezTo>
                    <a:lnTo>
                      <a:pt x="15020" y="8833"/>
                    </a:lnTo>
                    <a:lnTo>
                      <a:pt x="15254" y="8678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2"/>
              <p:cNvSpPr/>
              <p:nvPr/>
            </p:nvSpPr>
            <p:spPr>
              <a:xfrm>
                <a:off x="8590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1" y="136"/>
                    </a:lnTo>
                    <a:lnTo>
                      <a:pt x="837" y="623"/>
                    </a:lnTo>
                    <a:lnTo>
                      <a:pt x="1071" y="4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2"/>
              <p:cNvSpPr/>
              <p:nvPr/>
            </p:nvSpPr>
            <p:spPr>
              <a:xfrm>
                <a:off x="9665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2"/>
              <p:cNvSpPr/>
              <p:nvPr/>
            </p:nvSpPr>
            <p:spPr>
              <a:xfrm>
                <a:off x="9125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4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2"/>
              <p:cNvSpPr/>
              <p:nvPr/>
            </p:nvSpPr>
            <p:spPr>
              <a:xfrm>
                <a:off x="1014200" y="1277750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34" y="0"/>
                    </a:moveTo>
                    <a:lnTo>
                      <a:pt x="1" y="117"/>
                    </a:lnTo>
                    <a:lnTo>
                      <a:pt x="234" y="253"/>
                    </a:lnTo>
                    <a:lnTo>
                      <a:pt x="487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2"/>
              <p:cNvSpPr/>
              <p:nvPr/>
            </p:nvSpPr>
            <p:spPr>
              <a:xfrm>
                <a:off x="987450" y="1261700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2"/>
              <p:cNvSpPr/>
              <p:nvPr/>
            </p:nvSpPr>
            <p:spPr>
              <a:xfrm>
                <a:off x="960700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2"/>
              <p:cNvSpPr/>
              <p:nvPr/>
            </p:nvSpPr>
            <p:spPr>
              <a:xfrm>
                <a:off x="933475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2"/>
              <p:cNvSpPr/>
              <p:nvPr/>
            </p:nvSpPr>
            <p:spPr>
              <a:xfrm>
                <a:off x="906725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2"/>
              <p:cNvSpPr/>
              <p:nvPr/>
            </p:nvSpPr>
            <p:spPr>
              <a:xfrm>
                <a:off x="879975" y="1199925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53"/>
                    </a:lnTo>
                    <a:lnTo>
                      <a:pt x="486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2"/>
              <p:cNvSpPr/>
              <p:nvPr/>
            </p:nvSpPr>
            <p:spPr>
              <a:xfrm>
                <a:off x="853225" y="118387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6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2"/>
              <p:cNvSpPr/>
              <p:nvPr/>
            </p:nvSpPr>
            <p:spPr>
              <a:xfrm>
                <a:off x="939300" y="120332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254" y="1"/>
                    </a:moveTo>
                    <a:lnTo>
                      <a:pt x="1" y="117"/>
                    </a:lnTo>
                    <a:lnTo>
                      <a:pt x="857" y="604"/>
                    </a:lnTo>
                    <a:lnTo>
                      <a:pt x="1090" y="46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2"/>
              <p:cNvSpPr/>
              <p:nvPr/>
            </p:nvSpPr>
            <p:spPr>
              <a:xfrm>
                <a:off x="9125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837" y="623"/>
                    </a:lnTo>
                    <a:lnTo>
                      <a:pt x="1071" y="486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2"/>
              <p:cNvSpPr/>
              <p:nvPr/>
            </p:nvSpPr>
            <p:spPr>
              <a:xfrm>
                <a:off x="1046300" y="1266075"/>
                <a:ext cx="146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0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409" y="331"/>
                    </a:lnTo>
                    <a:cubicBezTo>
                      <a:pt x="448" y="331"/>
                      <a:pt x="468" y="370"/>
                      <a:pt x="468" y="370"/>
                    </a:cubicBezTo>
                    <a:cubicBezTo>
                      <a:pt x="507" y="370"/>
                      <a:pt x="545" y="331"/>
                      <a:pt x="565" y="312"/>
                    </a:cubicBezTo>
                    <a:cubicBezTo>
                      <a:pt x="584" y="273"/>
                      <a:pt x="584" y="195"/>
                      <a:pt x="507" y="136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32"/>
              <p:cNvSpPr/>
              <p:nvPr/>
            </p:nvSpPr>
            <p:spPr>
              <a:xfrm>
                <a:off x="99330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04"/>
                    </a:lnTo>
                    <a:lnTo>
                      <a:pt x="1070" y="46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32"/>
              <p:cNvSpPr/>
              <p:nvPr/>
            </p:nvSpPr>
            <p:spPr>
              <a:xfrm>
                <a:off x="9665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2"/>
              <p:cNvSpPr/>
              <p:nvPr/>
            </p:nvSpPr>
            <p:spPr>
              <a:xfrm>
                <a:off x="357600" y="863350"/>
                <a:ext cx="528225" cy="308875"/>
              </a:xfrm>
              <a:custGeom>
                <a:avLst/>
                <a:gdLst/>
                <a:ahLst/>
                <a:cxnLst/>
                <a:rect l="l" t="t" r="r" b="b"/>
                <a:pathLst>
                  <a:path w="21129" h="12355" extrusionOk="0">
                    <a:moveTo>
                      <a:pt x="0" y="1"/>
                    </a:moveTo>
                    <a:lnTo>
                      <a:pt x="0" y="273"/>
                    </a:lnTo>
                    <a:lnTo>
                      <a:pt x="20895" y="12354"/>
                    </a:lnTo>
                    <a:lnTo>
                      <a:pt x="21129" y="122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2"/>
              <p:cNvSpPr/>
              <p:nvPr/>
            </p:nvSpPr>
            <p:spPr>
              <a:xfrm>
                <a:off x="88580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6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2"/>
              <p:cNvSpPr/>
              <p:nvPr/>
            </p:nvSpPr>
            <p:spPr>
              <a:xfrm>
                <a:off x="10200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2"/>
              <p:cNvSpPr/>
              <p:nvPr/>
            </p:nvSpPr>
            <p:spPr>
              <a:xfrm>
                <a:off x="1040950" y="1261700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2"/>
              <p:cNvSpPr/>
              <p:nvPr/>
            </p:nvSpPr>
            <p:spPr>
              <a:xfrm>
                <a:off x="1014200" y="124612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2"/>
              <p:cNvSpPr/>
              <p:nvPr/>
            </p:nvSpPr>
            <p:spPr>
              <a:xfrm>
                <a:off x="987450" y="1230575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2"/>
              <p:cNvSpPr/>
              <p:nvPr/>
            </p:nvSpPr>
            <p:spPr>
              <a:xfrm>
                <a:off x="960700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2"/>
              <p:cNvSpPr/>
              <p:nvPr/>
            </p:nvSpPr>
            <p:spPr>
              <a:xfrm>
                <a:off x="933475" y="1199925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53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2"/>
              <p:cNvSpPr/>
              <p:nvPr/>
            </p:nvSpPr>
            <p:spPr>
              <a:xfrm>
                <a:off x="906725" y="118387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2"/>
              <p:cNvSpPr/>
              <p:nvPr/>
            </p:nvSpPr>
            <p:spPr>
              <a:xfrm>
                <a:off x="879975" y="1168800"/>
                <a:ext cx="121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73"/>
                    </a:lnTo>
                    <a:lnTo>
                      <a:pt x="486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2"/>
              <p:cNvSpPr/>
              <p:nvPr/>
            </p:nvSpPr>
            <p:spPr>
              <a:xfrm>
                <a:off x="104680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04"/>
                    </a:lnTo>
                    <a:lnTo>
                      <a:pt x="1070" y="46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2"/>
              <p:cNvSpPr/>
              <p:nvPr/>
            </p:nvSpPr>
            <p:spPr>
              <a:xfrm>
                <a:off x="1073550" y="1250025"/>
                <a:ext cx="146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70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428" y="350"/>
                    </a:lnTo>
                    <a:cubicBezTo>
                      <a:pt x="448" y="350"/>
                      <a:pt x="467" y="370"/>
                      <a:pt x="467" y="370"/>
                    </a:cubicBezTo>
                    <a:cubicBezTo>
                      <a:pt x="525" y="370"/>
                      <a:pt x="545" y="350"/>
                      <a:pt x="564" y="331"/>
                    </a:cubicBezTo>
                    <a:cubicBezTo>
                      <a:pt x="584" y="273"/>
                      <a:pt x="584" y="195"/>
                      <a:pt x="525" y="156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32"/>
              <p:cNvSpPr/>
              <p:nvPr/>
            </p:nvSpPr>
            <p:spPr>
              <a:xfrm>
                <a:off x="542425" y="806925"/>
                <a:ext cx="370150" cy="349725"/>
              </a:xfrm>
              <a:custGeom>
                <a:avLst/>
                <a:gdLst/>
                <a:ahLst/>
                <a:cxnLst/>
                <a:rect l="l" t="t" r="r" b="b"/>
                <a:pathLst>
                  <a:path w="14806" h="13989" extrusionOk="0">
                    <a:moveTo>
                      <a:pt x="0" y="1"/>
                    </a:moveTo>
                    <a:lnTo>
                      <a:pt x="0" y="5506"/>
                    </a:lnTo>
                    <a:cubicBezTo>
                      <a:pt x="0" y="5545"/>
                      <a:pt x="20" y="5565"/>
                      <a:pt x="39" y="5604"/>
                    </a:cubicBezTo>
                    <a:lnTo>
                      <a:pt x="14572" y="13989"/>
                    </a:lnTo>
                    <a:lnTo>
                      <a:pt x="14806" y="13833"/>
                    </a:lnTo>
                    <a:lnTo>
                      <a:pt x="234" y="5429"/>
                    </a:lnTo>
                    <a:lnTo>
                      <a:pt x="234" y="15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32"/>
              <p:cNvSpPr/>
              <p:nvPr/>
            </p:nvSpPr>
            <p:spPr>
              <a:xfrm>
                <a:off x="99330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17"/>
                    </a:lnTo>
                    <a:lnTo>
                      <a:pt x="837" y="604"/>
                    </a:lnTo>
                    <a:lnTo>
                      <a:pt x="1070" y="46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32"/>
              <p:cNvSpPr/>
              <p:nvPr/>
            </p:nvSpPr>
            <p:spPr>
              <a:xfrm>
                <a:off x="9665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0" y="136"/>
                    </a:lnTo>
                    <a:lnTo>
                      <a:pt x="837" y="623"/>
                    </a:lnTo>
                    <a:lnTo>
                      <a:pt x="1070" y="4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32"/>
              <p:cNvSpPr/>
              <p:nvPr/>
            </p:nvSpPr>
            <p:spPr>
              <a:xfrm>
                <a:off x="10200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2"/>
              <p:cNvSpPr/>
              <p:nvPr/>
            </p:nvSpPr>
            <p:spPr>
              <a:xfrm>
                <a:off x="939300" y="1172200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857" y="623"/>
                    </a:lnTo>
                    <a:lnTo>
                      <a:pt x="1090" y="467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32"/>
              <p:cNvSpPr/>
              <p:nvPr/>
            </p:nvSpPr>
            <p:spPr>
              <a:xfrm>
                <a:off x="912550" y="11566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32"/>
              <p:cNvSpPr/>
              <p:nvPr/>
            </p:nvSpPr>
            <p:spPr>
              <a:xfrm>
                <a:off x="1067700" y="124612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32"/>
              <p:cNvSpPr/>
              <p:nvPr/>
            </p:nvSpPr>
            <p:spPr>
              <a:xfrm>
                <a:off x="1040950" y="1230575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2"/>
              <p:cNvSpPr/>
              <p:nvPr/>
            </p:nvSpPr>
            <p:spPr>
              <a:xfrm>
                <a:off x="1014200" y="1215000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2"/>
              <p:cNvSpPr/>
              <p:nvPr/>
            </p:nvSpPr>
            <p:spPr>
              <a:xfrm>
                <a:off x="987450" y="1199925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53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2"/>
              <p:cNvSpPr/>
              <p:nvPr/>
            </p:nvSpPr>
            <p:spPr>
              <a:xfrm>
                <a:off x="960700" y="118387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2"/>
              <p:cNvSpPr/>
              <p:nvPr/>
            </p:nvSpPr>
            <p:spPr>
              <a:xfrm>
                <a:off x="933475" y="1168800"/>
                <a:ext cx="121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73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2"/>
              <p:cNvSpPr/>
              <p:nvPr/>
            </p:nvSpPr>
            <p:spPr>
              <a:xfrm>
                <a:off x="906725" y="115275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32"/>
              <p:cNvSpPr/>
              <p:nvPr/>
            </p:nvSpPr>
            <p:spPr>
              <a:xfrm>
                <a:off x="589125" y="805950"/>
                <a:ext cx="350200" cy="3346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3386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0" y="5390"/>
                    </a:lnTo>
                    <a:lnTo>
                      <a:pt x="19" y="5390"/>
                    </a:lnTo>
                    <a:cubicBezTo>
                      <a:pt x="19" y="5448"/>
                      <a:pt x="58" y="5468"/>
                      <a:pt x="78" y="5487"/>
                    </a:cubicBezTo>
                    <a:lnTo>
                      <a:pt x="13774" y="13386"/>
                    </a:lnTo>
                    <a:lnTo>
                      <a:pt x="14008" y="13250"/>
                    </a:lnTo>
                    <a:lnTo>
                      <a:pt x="253" y="5293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2"/>
              <p:cNvSpPr/>
              <p:nvPr/>
            </p:nvSpPr>
            <p:spPr>
              <a:xfrm>
                <a:off x="1100300" y="1234950"/>
                <a:ext cx="146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70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428" y="350"/>
                    </a:lnTo>
                    <a:cubicBezTo>
                      <a:pt x="448" y="350"/>
                      <a:pt x="467" y="370"/>
                      <a:pt x="467" y="370"/>
                    </a:cubicBezTo>
                    <a:cubicBezTo>
                      <a:pt x="525" y="370"/>
                      <a:pt x="545" y="350"/>
                      <a:pt x="564" y="311"/>
                    </a:cubicBezTo>
                    <a:cubicBezTo>
                      <a:pt x="584" y="273"/>
                      <a:pt x="584" y="195"/>
                      <a:pt x="525" y="156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2"/>
              <p:cNvSpPr/>
              <p:nvPr/>
            </p:nvSpPr>
            <p:spPr>
              <a:xfrm>
                <a:off x="1073550" y="1218400"/>
                <a:ext cx="277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56" y="643"/>
                    </a:lnTo>
                    <a:lnTo>
                      <a:pt x="1109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2"/>
              <p:cNvSpPr/>
              <p:nvPr/>
            </p:nvSpPr>
            <p:spPr>
              <a:xfrm>
                <a:off x="939300" y="1141075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857" y="623"/>
                    </a:lnTo>
                    <a:lnTo>
                      <a:pt x="1090" y="467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32"/>
              <p:cNvSpPr/>
              <p:nvPr/>
            </p:nvSpPr>
            <p:spPr>
              <a:xfrm>
                <a:off x="99330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837" y="623"/>
                    </a:lnTo>
                    <a:lnTo>
                      <a:pt x="1070" y="46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32"/>
              <p:cNvSpPr/>
              <p:nvPr/>
            </p:nvSpPr>
            <p:spPr>
              <a:xfrm>
                <a:off x="10200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0" y="136"/>
                    </a:lnTo>
                    <a:lnTo>
                      <a:pt x="837" y="623"/>
                    </a:lnTo>
                    <a:lnTo>
                      <a:pt x="1070" y="4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32"/>
              <p:cNvSpPr/>
              <p:nvPr/>
            </p:nvSpPr>
            <p:spPr>
              <a:xfrm>
                <a:off x="104680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17"/>
                    </a:lnTo>
                    <a:lnTo>
                      <a:pt x="837" y="604"/>
                    </a:lnTo>
                    <a:lnTo>
                      <a:pt x="1070" y="46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32"/>
              <p:cNvSpPr/>
              <p:nvPr/>
            </p:nvSpPr>
            <p:spPr>
              <a:xfrm>
                <a:off x="966550" y="11566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2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32"/>
              <p:cNvSpPr/>
              <p:nvPr/>
            </p:nvSpPr>
            <p:spPr>
              <a:xfrm>
                <a:off x="1094950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7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2"/>
              <p:cNvSpPr/>
              <p:nvPr/>
            </p:nvSpPr>
            <p:spPr>
              <a:xfrm>
                <a:off x="1067700" y="1215000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2"/>
              <p:cNvSpPr/>
              <p:nvPr/>
            </p:nvSpPr>
            <p:spPr>
              <a:xfrm>
                <a:off x="1040950" y="1199925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53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2"/>
              <p:cNvSpPr/>
              <p:nvPr/>
            </p:nvSpPr>
            <p:spPr>
              <a:xfrm>
                <a:off x="1014200" y="118387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32"/>
              <p:cNvSpPr/>
              <p:nvPr/>
            </p:nvSpPr>
            <p:spPr>
              <a:xfrm>
                <a:off x="987450" y="1168800"/>
                <a:ext cx="1220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73" extrusionOk="0">
                    <a:moveTo>
                      <a:pt x="234" y="0"/>
                    </a:moveTo>
                    <a:lnTo>
                      <a:pt x="1" y="136"/>
                    </a:lnTo>
                    <a:lnTo>
                      <a:pt x="234" y="273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32"/>
              <p:cNvSpPr/>
              <p:nvPr/>
            </p:nvSpPr>
            <p:spPr>
              <a:xfrm>
                <a:off x="960700" y="115275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2"/>
              <p:cNvSpPr/>
              <p:nvPr/>
            </p:nvSpPr>
            <p:spPr>
              <a:xfrm>
                <a:off x="933475" y="1137675"/>
                <a:ext cx="121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73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2"/>
              <p:cNvSpPr/>
              <p:nvPr/>
            </p:nvSpPr>
            <p:spPr>
              <a:xfrm>
                <a:off x="522475" y="1148850"/>
                <a:ext cx="978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336" extrusionOk="0">
                    <a:moveTo>
                      <a:pt x="195" y="1"/>
                    </a:moveTo>
                    <a:cubicBezTo>
                      <a:pt x="156" y="20"/>
                      <a:pt x="117" y="59"/>
                      <a:pt x="59" y="98"/>
                    </a:cubicBezTo>
                    <a:cubicBezTo>
                      <a:pt x="40" y="117"/>
                      <a:pt x="20" y="117"/>
                      <a:pt x="1" y="137"/>
                    </a:cubicBezTo>
                    <a:lnTo>
                      <a:pt x="3736" y="2296"/>
                    </a:lnTo>
                    <a:cubicBezTo>
                      <a:pt x="3756" y="2296"/>
                      <a:pt x="3794" y="2335"/>
                      <a:pt x="3794" y="2335"/>
                    </a:cubicBezTo>
                    <a:cubicBezTo>
                      <a:pt x="3833" y="2335"/>
                      <a:pt x="3853" y="2296"/>
                      <a:pt x="3892" y="2277"/>
                    </a:cubicBezTo>
                    <a:cubicBezTo>
                      <a:pt x="3911" y="2238"/>
                      <a:pt x="3911" y="2160"/>
                      <a:pt x="3833" y="2102"/>
                    </a:cubicBez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2"/>
              <p:cNvSpPr/>
              <p:nvPr/>
            </p:nvSpPr>
            <p:spPr>
              <a:xfrm>
                <a:off x="357600" y="674625"/>
                <a:ext cx="148850" cy="90025"/>
              </a:xfrm>
              <a:custGeom>
                <a:avLst/>
                <a:gdLst/>
                <a:ahLst/>
                <a:cxnLst/>
                <a:rect l="l" t="t" r="r" b="b"/>
                <a:pathLst>
                  <a:path w="5954" h="3601" extrusionOk="0">
                    <a:moveTo>
                      <a:pt x="0" y="1"/>
                    </a:moveTo>
                    <a:lnTo>
                      <a:pt x="0" y="254"/>
                    </a:lnTo>
                    <a:lnTo>
                      <a:pt x="5720" y="3600"/>
                    </a:lnTo>
                    <a:lnTo>
                      <a:pt x="5954" y="344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2"/>
              <p:cNvSpPr/>
              <p:nvPr/>
            </p:nvSpPr>
            <p:spPr>
              <a:xfrm>
                <a:off x="581325" y="2259250"/>
                <a:ext cx="144000" cy="83675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3347" extrusionOk="0">
                    <a:moveTo>
                      <a:pt x="2569" y="0"/>
                    </a:moveTo>
                    <a:lnTo>
                      <a:pt x="1" y="1498"/>
                    </a:lnTo>
                    <a:lnTo>
                      <a:pt x="3191" y="3347"/>
                    </a:lnTo>
                    <a:lnTo>
                      <a:pt x="3970" y="2880"/>
                    </a:lnTo>
                    <a:lnTo>
                      <a:pt x="2024" y="1790"/>
                    </a:lnTo>
                    <a:cubicBezTo>
                      <a:pt x="1966" y="1751"/>
                      <a:pt x="1946" y="1693"/>
                      <a:pt x="1966" y="1615"/>
                    </a:cubicBezTo>
                    <a:cubicBezTo>
                      <a:pt x="1980" y="1571"/>
                      <a:pt x="2028" y="1550"/>
                      <a:pt x="2083" y="1550"/>
                    </a:cubicBezTo>
                    <a:cubicBezTo>
                      <a:pt x="2102" y="1550"/>
                      <a:pt x="2121" y="1552"/>
                      <a:pt x="2141" y="1557"/>
                    </a:cubicBezTo>
                    <a:lnTo>
                      <a:pt x="4203" y="2763"/>
                    </a:lnTo>
                    <a:lnTo>
                      <a:pt x="4942" y="2335"/>
                    </a:lnTo>
                    <a:lnTo>
                      <a:pt x="4748" y="2238"/>
                    </a:lnTo>
                    <a:cubicBezTo>
                      <a:pt x="4689" y="2218"/>
                      <a:pt x="4670" y="2140"/>
                      <a:pt x="4689" y="2082"/>
                    </a:cubicBezTo>
                    <a:cubicBezTo>
                      <a:pt x="4704" y="2038"/>
                      <a:pt x="4751" y="2016"/>
                      <a:pt x="4807" y="2016"/>
                    </a:cubicBezTo>
                    <a:cubicBezTo>
                      <a:pt x="4826" y="2016"/>
                      <a:pt x="4845" y="2019"/>
                      <a:pt x="4864" y="2024"/>
                    </a:cubicBezTo>
                    <a:lnTo>
                      <a:pt x="5176" y="2199"/>
                    </a:lnTo>
                    <a:lnTo>
                      <a:pt x="5759" y="1849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2"/>
              <p:cNvSpPr/>
              <p:nvPr/>
            </p:nvSpPr>
            <p:spPr>
              <a:xfrm>
                <a:off x="562375" y="2301550"/>
                <a:ext cx="92425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142" extrusionOk="0">
                    <a:moveTo>
                      <a:pt x="506" y="1"/>
                    </a:moveTo>
                    <a:lnTo>
                      <a:pt x="0" y="293"/>
                    </a:lnTo>
                    <a:lnTo>
                      <a:pt x="3191" y="2141"/>
                    </a:lnTo>
                    <a:lnTo>
                      <a:pt x="3696" y="1849"/>
                    </a:lnTo>
                    <a:cubicBezTo>
                      <a:pt x="2588" y="1188"/>
                      <a:pt x="1479" y="585"/>
                      <a:pt x="5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2"/>
              <p:cNvSpPr/>
              <p:nvPr/>
            </p:nvSpPr>
            <p:spPr>
              <a:xfrm>
                <a:off x="654775" y="2343400"/>
                <a:ext cx="259750" cy="144950"/>
              </a:xfrm>
              <a:custGeom>
                <a:avLst/>
                <a:gdLst/>
                <a:ahLst/>
                <a:cxnLst/>
                <a:rect l="l" t="t" r="r" b="b"/>
                <a:pathLst>
                  <a:path w="10390" h="5798" extrusionOk="0">
                    <a:moveTo>
                      <a:pt x="253" y="0"/>
                    </a:moveTo>
                    <a:lnTo>
                      <a:pt x="0" y="136"/>
                    </a:lnTo>
                    <a:cubicBezTo>
                      <a:pt x="740" y="564"/>
                      <a:pt x="1460" y="992"/>
                      <a:pt x="2218" y="1401"/>
                    </a:cubicBezTo>
                    <a:lnTo>
                      <a:pt x="2218" y="1362"/>
                    </a:lnTo>
                    <a:cubicBezTo>
                      <a:pt x="2218" y="1284"/>
                      <a:pt x="2257" y="1245"/>
                      <a:pt x="2335" y="1245"/>
                    </a:cubicBezTo>
                    <a:cubicBezTo>
                      <a:pt x="2413" y="1245"/>
                      <a:pt x="2452" y="1284"/>
                      <a:pt x="2452" y="1362"/>
                    </a:cubicBezTo>
                    <a:lnTo>
                      <a:pt x="2452" y="1537"/>
                    </a:lnTo>
                    <a:lnTo>
                      <a:pt x="4864" y="2918"/>
                    </a:lnTo>
                    <a:lnTo>
                      <a:pt x="4864" y="2860"/>
                    </a:lnTo>
                    <a:cubicBezTo>
                      <a:pt x="4864" y="2802"/>
                      <a:pt x="4923" y="2743"/>
                      <a:pt x="4981" y="2743"/>
                    </a:cubicBezTo>
                    <a:cubicBezTo>
                      <a:pt x="5059" y="2743"/>
                      <a:pt x="5117" y="2802"/>
                      <a:pt x="5117" y="2860"/>
                    </a:cubicBezTo>
                    <a:lnTo>
                      <a:pt x="5117" y="3035"/>
                    </a:lnTo>
                    <a:cubicBezTo>
                      <a:pt x="6771" y="3988"/>
                      <a:pt x="8424" y="4942"/>
                      <a:pt x="9903" y="5798"/>
                    </a:cubicBezTo>
                    <a:lnTo>
                      <a:pt x="10389" y="5798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2"/>
              <p:cNvSpPr/>
              <p:nvPr/>
            </p:nvSpPr>
            <p:spPr>
              <a:xfrm>
                <a:off x="458275" y="2230550"/>
                <a:ext cx="122600" cy="7102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2841" extrusionOk="0">
                    <a:moveTo>
                      <a:pt x="273" y="1"/>
                    </a:moveTo>
                    <a:cubicBezTo>
                      <a:pt x="254" y="39"/>
                      <a:pt x="215" y="59"/>
                      <a:pt x="176" y="78"/>
                    </a:cubicBezTo>
                    <a:cubicBezTo>
                      <a:pt x="137" y="117"/>
                      <a:pt x="78" y="137"/>
                      <a:pt x="1" y="156"/>
                    </a:cubicBezTo>
                    <a:cubicBezTo>
                      <a:pt x="662" y="545"/>
                      <a:pt x="2413" y="1538"/>
                      <a:pt x="4650" y="2841"/>
                    </a:cubicBezTo>
                    <a:lnTo>
                      <a:pt x="4903" y="2685"/>
                    </a:lnTo>
                    <a:lnTo>
                      <a:pt x="27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32"/>
              <p:cNvSpPr/>
              <p:nvPr/>
            </p:nvSpPr>
            <p:spPr>
              <a:xfrm>
                <a:off x="449525" y="2224425"/>
                <a:ext cx="1560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402" extrusionOk="0">
                    <a:moveTo>
                      <a:pt x="126" y="0"/>
                    </a:moveTo>
                    <a:cubicBezTo>
                      <a:pt x="85" y="0"/>
                      <a:pt x="45" y="14"/>
                      <a:pt x="20" y="51"/>
                    </a:cubicBezTo>
                    <a:cubicBezTo>
                      <a:pt x="0" y="109"/>
                      <a:pt x="0" y="187"/>
                      <a:pt x="59" y="226"/>
                    </a:cubicBezTo>
                    <a:cubicBezTo>
                      <a:pt x="59" y="226"/>
                      <a:pt x="156" y="304"/>
                      <a:pt x="351" y="401"/>
                    </a:cubicBezTo>
                    <a:cubicBezTo>
                      <a:pt x="428" y="382"/>
                      <a:pt x="487" y="343"/>
                      <a:pt x="526" y="323"/>
                    </a:cubicBezTo>
                    <a:cubicBezTo>
                      <a:pt x="584" y="284"/>
                      <a:pt x="604" y="246"/>
                      <a:pt x="623" y="246"/>
                    </a:cubicBezTo>
                    <a:lnTo>
                      <a:pt x="195" y="12"/>
                    </a:lnTo>
                    <a:cubicBezTo>
                      <a:pt x="174" y="5"/>
                      <a:pt x="150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32"/>
              <p:cNvSpPr/>
              <p:nvPr/>
            </p:nvSpPr>
            <p:spPr>
              <a:xfrm>
                <a:off x="575000" y="2297175"/>
                <a:ext cx="86125" cy="49650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1986" extrusionOk="0">
                    <a:moveTo>
                      <a:pt x="254" y="1"/>
                    </a:moveTo>
                    <a:lnTo>
                      <a:pt x="1" y="137"/>
                    </a:lnTo>
                    <a:cubicBezTo>
                      <a:pt x="974" y="701"/>
                      <a:pt x="2044" y="1324"/>
                      <a:pt x="3191" y="1985"/>
                    </a:cubicBezTo>
                    <a:lnTo>
                      <a:pt x="3444" y="1849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32"/>
              <p:cNvSpPr/>
              <p:nvPr/>
            </p:nvSpPr>
            <p:spPr>
              <a:xfrm>
                <a:off x="680550" y="2328800"/>
                <a:ext cx="285525" cy="161025"/>
              </a:xfrm>
              <a:custGeom>
                <a:avLst/>
                <a:gdLst/>
                <a:ahLst/>
                <a:cxnLst/>
                <a:rect l="l" t="t" r="r" b="b"/>
                <a:pathLst>
                  <a:path w="11421" h="6441" extrusionOk="0">
                    <a:moveTo>
                      <a:pt x="234" y="0"/>
                    </a:moveTo>
                    <a:lnTo>
                      <a:pt x="1" y="117"/>
                    </a:lnTo>
                    <a:lnTo>
                      <a:pt x="10934" y="6440"/>
                    </a:lnTo>
                    <a:lnTo>
                      <a:pt x="11421" y="6440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32"/>
              <p:cNvSpPr/>
              <p:nvPr/>
            </p:nvSpPr>
            <p:spPr>
              <a:xfrm>
                <a:off x="629975" y="2297975"/>
                <a:ext cx="56450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1351" extrusionOk="0">
                    <a:moveTo>
                      <a:pt x="151" y="1"/>
                    </a:moveTo>
                    <a:cubicBezTo>
                      <a:pt x="107" y="1"/>
                      <a:pt x="63" y="22"/>
                      <a:pt x="20" y="66"/>
                    </a:cubicBezTo>
                    <a:cubicBezTo>
                      <a:pt x="0" y="105"/>
                      <a:pt x="0" y="183"/>
                      <a:pt x="78" y="241"/>
                    </a:cubicBezTo>
                    <a:lnTo>
                      <a:pt x="2024" y="1350"/>
                    </a:lnTo>
                    <a:lnTo>
                      <a:pt x="2257" y="1214"/>
                    </a:lnTo>
                    <a:lnTo>
                      <a:pt x="195" y="8"/>
                    </a:lnTo>
                    <a:cubicBezTo>
                      <a:pt x="180" y="3"/>
                      <a:pt x="166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32"/>
              <p:cNvSpPr/>
              <p:nvPr/>
            </p:nvSpPr>
            <p:spPr>
              <a:xfrm>
                <a:off x="527350" y="2349475"/>
                <a:ext cx="418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61" extrusionOk="0">
                    <a:moveTo>
                      <a:pt x="1206" y="749"/>
                    </a:moveTo>
                    <a:cubicBezTo>
                      <a:pt x="1206" y="749"/>
                      <a:pt x="1197" y="749"/>
                      <a:pt x="1191" y="756"/>
                    </a:cubicBezTo>
                    <a:lnTo>
                      <a:pt x="1191" y="756"/>
                    </a:lnTo>
                    <a:cubicBezTo>
                      <a:pt x="1196" y="754"/>
                      <a:pt x="1201" y="752"/>
                      <a:pt x="1206" y="749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44"/>
                      <a:pt x="0" y="380"/>
                      <a:pt x="0" y="535"/>
                    </a:cubicBezTo>
                    <a:cubicBezTo>
                      <a:pt x="0" y="672"/>
                      <a:pt x="98" y="827"/>
                      <a:pt x="253" y="924"/>
                    </a:cubicBezTo>
                    <a:cubicBezTo>
                      <a:pt x="428" y="1022"/>
                      <a:pt x="623" y="1061"/>
                      <a:pt x="817" y="1061"/>
                    </a:cubicBezTo>
                    <a:cubicBezTo>
                      <a:pt x="992" y="1061"/>
                      <a:pt x="1129" y="1041"/>
                      <a:pt x="1284" y="963"/>
                    </a:cubicBezTo>
                    <a:lnTo>
                      <a:pt x="1226" y="944"/>
                    </a:lnTo>
                    <a:cubicBezTo>
                      <a:pt x="1187" y="924"/>
                      <a:pt x="1168" y="847"/>
                      <a:pt x="1187" y="769"/>
                    </a:cubicBezTo>
                    <a:cubicBezTo>
                      <a:pt x="1187" y="763"/>
                      <a:pt x="1189" y="759"/>
                      <a:pt x="1191" y="756"/>
                    </a:cubicBezTo>
                    <a:lnTo>
                      <a:pt x="1191" y="756"/>
                    </a:lnTo>
                    <a:cubicBezTo>
                      <a:pt x="1078" y="805"/>
                      <a:pt x="948" y="828"/>
                      <a:pt x="818" y="828"/>
                    </a:cubicBezTo>
                    <a:cubicBezTo>
                      <a:pt x="657" y="828"/>
                      <a:pt x="496" y="793"/>
                      <a:pt x="370" y="730"/>
                    </a:cubicBezTo>
                    <a:cubicBezTo>
                      <a:pt x="292" y="672"/>
                      <a:pt x="234" y="613"/>
                      <a:pt x="234" y="535"/>
                    </a:cubicBezTo>
                    <a:cubicBezTo>
                      <a:pt x="234" y="458"/>
                      <a:pt x="292" y="419"/>
                      <a:pt x="370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ubicBezTo>
                      <a:pt x="992" y="244"/>
                      <a:pt x="1129" y="263"/>
                      <a:pt x="1245" y="341"/>
                    </a:cubicBezTo>
                    <a:cubicBezTo>
                      <a:pt x="1343" y="380"/>
                      <a:pt x="1401" y="458"/>
                      <a:pt x="1401" y="535"/>
                    </a:cubicBezTo>
                    <a:cubicBezTo>
                      <a:pt x="1401" y="613"/>
                      <a:pt x="1343" y="652"/>
                      <a:pt x="1245" y="730"/>
                    </a:cubicBezTo>
                    <a:cubicBezTo>
                      <a:pt x="1284" y="730"/>
                      <a:pt x="1323" y="730"/>
                      <a:pt x="1343" y="749"/>
                    </a:cubicBezTo>
                    <a:lnTo>
                      <a:pt x="1518" y="847"/>
                    </a:lnTo>
                    <a:cubicBezTo>
                      <a:pt x="1615" y="749"/>
                      <a:pt x="1673" y="652"/>
                      <a:pt x="1673" y="555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32"/>
              <p:cNvSpPr/>
              <p:nvPr/>
            </p:nvSpPr>
            <p:spPr>
              <a:xfrm>
                <a:off x="555550" y="2411250"/>
                <a:ext cx="413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0" extrusionOk="0">
                    <a:moveTo>
                      <a:pt x="818" y="243"/>
                    </a:moveTo>
                    <a:cubicBezTo>
                      <a:pt x="973" y="243"/>
                      <a:pt x="1129" y="282"/>
                      <a:pt x="1246" y="341"/>
                    </a:cubicBezTo>
                    <a:cubicBezTo>
                      <a:pt x="1343" y="399"/>
                      <a:pt x="1401" y="477"/>
                      <a:pt x="1401" y="535"/>
                    </a:cubicBezTo>
                    <a:cubicBezTo>
                      <a:pt x="1401" y="613"/>
                      <a:pt x="1343" y="671"/>
                      <a:pt x="1246" y="730"/>
                    </a:cubicBezTo>
                    <a:cubicBezTo>
                      <a:pt x="1129" y="807"/>
                      <a:pt x="973" y="846"/>
                      <a:pt x="815" y="846"/>
                    </a:cubicBezTo>
                    <a:cubicBezTo>
                      <a:pt x="657" y="846"/>
                      <a:pt x="497" y="807"/>
                      <a:pt x="370" y="730"/>
                    </a:cubicBezTo>
                    <a:cubicBezTo>
                      <a:pt x="273" y="691"/>
                      <a:pt x="234" y="613"/>
                      <a:pt x="234" y="535"/>
                    </a:cubicBezTo>
                    <a:cubicBezTo>
                      <a:pt x="234" y="477"/>
                      <a:pt x="273" y="418"/>
                      <a:pt x="370" y="341"/>
                    </a:cubicBezTo>
                    <a:cubicBezTo>
                      <a:pt x="487" y="282"/>
                      <a:pt x="662" y="243"/>
                      <a:pt x="818" y="243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91"/>
                      <a:pt x="98" y="827"/>
                      <a:pt x="273" y="924"/>
                    </a:cubicBezTo>
                    <a:cubicBezTo>
                      <a:pt x="448" y="1021"/>
                      <a:pt x="643" y="1080"/>
                      <a:pt x="837" y="1080"/>
                    </a:cubicBezTo>
                    <a:cubicBezTo>
                      <a:pt x="1012" y="1080"/>
                      <a:pt x="1207" y="1021"/>
                      <a:pt x="1343" y="983"/>
                    </a:cubicBezTo>
                    <a:lnTo>
                      <a:pt x="1304" y="963"/>
                    </a:lnTo>
                    <a:cubicBezTo>
                      <a:pt x="1207" y="905"/>
                      <a:pt x="1168" y="827"/>
                      <a:pt x="1226" y="788"/>
                    </a:cubicBezTo>
                    <a:cubicBezTo>
                      <a:pt x="1241" y="744"/>
                      <a:pt x="1288" y="722"/>
                      <a:pt x="1344" y="722"/>
                    </a:cubicBezTo>
                    <a:cubicBezTo>
                      <a:pt x="1362" y="722"/>
                      <a:pt x="1382" y="725"/>
                      <a:pt x="1401" y="730"/>
                    </a:cubicBezTo>
                    <a:lnTo>
                      <a:pt x="1538" y="807"/>
                    </a:lnTo>
                    <a:cubicBezTo>
                      <a:pt x="1615" y="730"/>
                      <a:pt x="1654" y="632"/>
                      <a:pt x="1654" y="535"/>
                    </a:cubicBezTo>
                    <a:cubicBezTo>
                      <a:pt x="1654" y="399"/>
                      <a:pt x="1557" y="243"/>
                      <a:pt x="1401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32"/>
              <p:cNvSpPr/>
              <p:nvPr/>
            </p:nvSpPr>
            <p:spPr>
              <a:xfrm>
                <a:off x="703900" y="2314700"/>
                <a:ext cx="519475" cy="126000"/>
              </a:xfrm>
              <a:custGeom>
                <a:avLst/>
                <a:gdLst/>
                <a:ahLst/>
                <a:cxnLst/>
                <a:rect l="l" t="t" r="r" b="b"/>
                <a:pathLst>
                  <a:path w="20779" h="5040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8463" y="5020"/>
                    </a:lnTo>
                    <a:cubicBezTo>
                      <a:pt x="8502" y="5020"/>
                      <a:pt x="8522" y="5039"/>
                      <a:pt x="8522" y="5039"/>
                    </a:cubicBezTo>
                    <a:lnTo>
                      <a:pt x="20662" y="5039"/>
                    </a:lnTo>
                    <a:cubicBezTo>
                      <a:pt x="20720" y="5039"/>
                      <a:pt x="20778" y="4981"/>
                      <a:pt x="20778" y="4922"/>
                    </a:cubicBezTo>
                    <a:cubicBezTo>
                      <a:pt x="20778" y="4845"/>
                      <a:pt x="20720" y="4786"/>
                      <a:pt x="20662" y="4786"/>
                    </a:cubicBezTo>
                    <a:lnTo>
                      <a:pt x="8541" y="47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32"/>
              <p:cNvSpPr/>
              <p:nvPr/>
            </p:nvSpPr>
            <p:spPr>
              <a:xfrm>
                <a:off x="698050" y="2309650"/>
                <a:ext cx="126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507" h="320" extrusionOk="0">
                    <a:moveTo>
                      <a:pt x="152" y="0"/>
                    </a:moveTo>
                    <a:cubicBezTo>
                      <a:pt x="108" y="0"/>
                      <a:pt x="64" y="22"/>
                      <a:pt x="20" y="66"/>
                    </a:cubicBezTo>
                    <a:cubicBezTo>
                      <a:pt x="1" y="105"/>
                      <a:pt x="1" y="183"/>
                      <a:pt x="79" y="222"/>
                    </a:cubicBezTo>
                    <a:lnTo>
                      <a:pt x="273" y="319"/>
                    </a:lnTo>
                    <a:lnTo>
                      <a:pt x="507" y="183"/>
                    </a:lnTo>
                    <a:lnTo>
                      <a:pt x="195" y="8"/>
                    </a:lnTo>
                    <a:cubicBezTo>
                      <a:pt x="181" y="3"/>
                      <a:pt x="166" y="0"/>
                      <a:pt x="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2"/>
              <p:cNvSpPr/>
              <p:nvPr/>
            </p:nvSpPr>
            <p:spPr>
              <a:xfrm>
                <a:off x="557025" y="2367700"/>
                <a:ext cx="9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39" h="21" extrusionOk="0">
                    <a:moveTo>
                      <a:pt x="39" y="1"/>
                    </a:moveTo>
                    <a:cubicBezTo>
                      <a:pt x="36" y="1"/>
                      <a:pt x="34" y="1"/>
                      <a:pt x="32" y="2"/>
                    </a:cubicBezTo>
                    <a:lnTo>
                      <a:pt x="32" y="2"/>
                    </a:lnTo>
                    <a:cubicBezTo>
                      <a:pt x="36" y="1"/>
                      <a:pt x="39" y="1"/>
                      <a:pt x="39" y="1"/>
                    </a:cubicBezTo>
                    <a:close/>
                    <a:moveTo>
                      <a:pt x="32" y="2"/>
                    </a:moveTo>
                    <a:cubicBezTo>
                      <a:pt x="25" y="3"/>
                      <a:pt x="12" y="8"/>
                      <a:pt x="0" y="20"/>
                    </a:cubicBezTo>
                    <a:cubicBezTo>
                      <a:pt x="17" y="20"/>
                      <a:pt x="19" y="6"/>
                      <a:pt x="32" y="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2"/>
              <p:cNvSpPr/>
              <p:nvPr/>
            </p:nvSpPr>
            <p:spPr>
              <a:xfrm>
                <a:off x="559450" y="2370150"/>
                <a:ext cx="212075" cy="1196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4787" extrusionOk="0">
                    <a:moveTo>
                      <a:pt x="214" y="0"/>
                    </a:moveTo>
                    <a:cubicBezTo>
                      <a:pt x="175" y="20"/>
                      <a:pt x="136" y="78"/>
                      <a:pt x="98" y="97"/>
                    </a:cubicBezTo>
                    <a:cubicBezTo>
                      <a:pt x="78" y="117"/>
                      <a:pt x="20" y="117"/>
                      <a:pt x="0" y="136"/>
                    </a:cubicBezTo>
                    <a:lnTo>
                      <a:pt x="3055" y="1926"/>
                    </a:lnTo>
                    <a:cubicBezTo>
                      <a:pt x="3055" y="1848"/>
                      <a:pt x="3113" y="1790"/>
                      <a:pt x="3191" y="1790"/>
                    </a:cubicBezTo>
                    <a:cubicBezTo>
                      <a:pt x="3249" y="1790"/>
                      <a:pt x="3308" y="1848"/>
                      <a:pt x="3308" y="1926"/>
                    </a:cubicBezTo>
                    <a:lnTo>
                      <a:pt x="3308" y="2062"/>
                    </a:lnTo>
                    <a:lnTo>
                      <a:pt x="7996" y="4786"/>
                    </a:lnTo>
                    <a:lnTo>
                      <a:pt x="8483" y="4786"/>
                    </a:lnTo>
                    <a:lnTo>
                      <a:pt x="6265" y="3502"/>
                    </a:lnTo>
                    <a:cubicBezTo>
                      <a:pt x="6265" y="3599"/>
                      <a:pt x="6226" y="3638"/>
                      <a:pt x="6148" y="3638"/>
                    </a:cubicBezTo>
                    <a:cubicBezTo>
                      <a:pt x="6070" y="3638"/>
                      <a:pt x="6031" y="3599"/>
                      <a:pt x="6031" y="3522"/>
                    </a:cubicBezTo>
                    <a:lnTo>
                      <a:pt x="6031" y="3346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2"/>
              <p:cNvSpPr/>
              <p:nvPr/>
            </p:nvSpPr>
            <p:spPr>
              <a:xfrm>
                <a:off x="555550" y="2367700"/>
                <a:ext cx="877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35" extrusionOk="0">
                    <a:moveTo>
                      <a:pt x="98" y="1"/>
                    </a:moveTo>
                    <a:cubicBezTo>
                      <a:pt x="78" y="1"/>
                      <a:pt x="78" y="20"/>
                      <a:pt x="59" y="20"/>
                    </a:cubicBezTo>
                    <a:cubicBezTo>
                      <a:pt x="40" y="20"/>
                      <a:pt x="40" y="40"/>
                      <a:pt x="40" y="40"/>
                    </a:cubicBezTo>
                    <a:cubicBezTo>
                      <a:pt x="1" y="98"/>
                      <a:pt x="1" y="176"/>
                      <a:pt x="78" y="215"/>
                    </a:cubicBezTo>
                    <a:lnTo>
                      <a:pt x="137" y="234"/>
                    </a:lnTo>
                    <a:cubicBezTo>
                      <a:pt x="156" y="215"/>
                      <a:pt x="195" y="215"/>
                      <a:pt x="234" y="195"/>
                    </a:cubicBezTo>
                    <a:cubicBezTo>
                      <a:pt x="273" y="176"/>
                      <a:pt x="331" y="118"/>
                      <a:pt x="351" y="98"/>
                    </a:cubicBezTo>
                    <a:lnTo>
                      <a:pt x="17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2"/>
              <p:cNvSpPr/>
              <p:nvPr/>
            </p:nvSpPr>
            <p:spPr>
              <a:xfrm>
                <a:off x="641650" y="2459625"/>
                <a:ext cx="52550" cy="3020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208" extrusionOk="0">
                    <a:moveTo>
                      <a:pt x="0" y="1"/>
                    </a:moveTo>
                    <a:lnTo>
                      <a:pt x="0" y="293"/>
                    </a:lnTo>
                    <a:lnTo>
                      <a:pt x="1615" y="1207"/>
                    </a:lnTo>
                    <a:lnTo>
                      <a:pt x="2101" y="1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2"/>
              <p:cNvSpPr/>
              <p:nvPr/>
            </p:nvSpPr>
            <p:spPr>
              <a:xfrm>
                <a:off x="588625" y="2431900"/>
                <a:ext cx="4720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1247" extrusionOk="0">
                    <a:moveTo>
                      <a:pt x="215" y="1"/>
                    </a:moveTo>
                    <a:cubicBezTo>
                      <a:pt x="176" y="59"/>
                      <a:pt x="117" y="98"/>
                      <a:pt x="78" y="137"/>
                    </a:cubicBezTo>
                    <a:cubicBezTo>
                      <a:pt x="39" y="137"/>
                      <a:pt x="20" y="157"/>
                      <a:pt x="1" y="157"/>
                    </a:cubicBezTo>
                    <a:lnTo>
                      <a:pt x="1888" y="1246"/>
                    </a:lnTo>
                    <a:lnTo>
                      <a:pt x="1888" y="954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2"/>
              <p:cNvSpPr/>
              <p:nvPr/>
            </p:nvSpPr>
            <p:spPr>
              <a:xfrm>
                <a:off x="585225" y="2429825"/>
                <a:ext cx="87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0" extrusionOk="0">
                    <a:moveTo>
                      <a:pt x="136" y="0"/>
                    </a:moveTo>
                    <a:cubicBezTo>
                      <a:pt x="98" y="0"/>
                      <a:pt x="62" y="19"/>
                      <a:pt x="39" y="64"/>
                    </a:cubicBezTo>
                    <a:cubicBezTo>
                      <a:pt x="0" y="123"/>
                      <a:pt x="0" y="181"/>
                      <a:pt x="78" y="240"/>
                    </a:cubicBezTo>
                    <a:lnTo>
                      <a:pt x="137" y="259"/>
                    </a:lnTo>
                    <a:cubicBezTo>
                      <a:pt x="156" y="259"/>
                      <a:pt x="175" y="240"/>
                      <a:pt x="214" y="240"/>
                    </a:cubicBezTo>
                    <a:cubicBezTo>
                      <a:pt x="253" y="162"/>
                      <a:pt x="312" y="123"/>
                      <a:pt x="351" y="84"/>
                    </a:cubicBezTo>
                    <a:lnTo>
                      <a:pt x="214" y="26"/>
                    </a:lnTo>
                    <a:cubicBezTo>
                      <a:pt x="190" y="9"/>
                      <a:pt x="163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2"/>
              <p:cNvSpPr/>
              <p:nvPr/>
            </p:nvSpPr>
            <p:spPr>
              <a:xfrm>
                <a:off x="710225" y="2378400"/>
                <a:ext cx="585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173" extrusionOk="0">
                    <a:moveTo>
                      <a:pt x="0" y="1"/>
                    </a:moveTo>
                    <a:lnTo>
                      <a:pt x="0" y="3016"/>
                    </a:lnTo>
                    <a:lnTo>
                      <a:pt x="234" y="3172"/>
                    </a:lnTo>
                    <a:lnTo>
                      <a:pt x="234" y="157"/>
                    </a:lnTo>
                    <a:cubicBezTo>
                      <a:pt x="175" y="98"/>
                      <a:pt x="78" y="59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2"/>
              <p:cNvSpPr/>
              <p:nvPr/>
            </p:nvSpPr>
            <p:spPr>
              <a:xfrm>
                <a:off x="710225" y="2375000"/>
                <a:ext cx="58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12" extrusionOk="0">
                    <a:moveTo>
                      <a:pt x="117" y="1"/>
                    </a:moveTo>
                    <a:cubicBezTo>
                      <a:pt x="39" y="1"/>
                      <a:pt x="0" y="40"/>
                      <a:pt x="0" y="117"/>
                    </a:cubicBezTo>
                    <a:lnTo>
                      <a:pt x="0" y="176"/>
                    </a:lnTo>
                    <a:cubicBezTo>
                      <a:pt x="78" y="215"/>
                      <a:pt x="175" y="273"/>
                      <a:pt x="234" y="312"/>
                    </a:cubicBezTo>
                    <a:lnTo>
                      <a:pt x="234" y="117"/>
                    </a:lnTo>
                    <a:cubicBezTo>
                      <a:pt x="234" y="40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2"/>
              <p:cNvSpPr/>
              <p:nvPr/>
            </p:nvSpPr>
            <p:spPr>
              <a:xfrm>
                <a:off x="710225" y="2453800"/>
                <a:ext cx="585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93" extrusionOk="0">
                    <a:moveTo>
                      <a:pt x="0" y="0"/>
                    </a:moveTo>
                    <a:lnTo>
                      <a:pt x="0" y="176"/>
                    </a:lnTo>
                    <a:cubicBezTo>
                      <a:pt x="0" y="253"/>
                      <a:pt x="39" y="292"/>
                      <a:pt x="117" y="292"/>
                    </a:cubicBezTo>
                    <a:cubicBezTo>
                      <a:pt x="195" y="292"/>
                      <a:pt x="234" y="253"/>
                      <a:pt x="234" y="176"/>
                    </a:cubicBezTo>
                    <a:lnTo>
                      <a:pt x="234" y="1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2"/>
              <p:cNvSpPr/>
              <p:nvPr/>
            </p:nvSpPr>
            <p:spPr>
              <a:xfrm>
                <a:off x="775875" y="2416825"/>
                <a:ext cx="5875" cy="73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920" extrusionOk="0">
                    <a:moveTo>
                      <a:pt x="1" y="1"/>
                    </a:moveTo>
                    <a:lnTo>
                      <a:pt x="1" y="2919"/>
                    </a:lnTo>
                    <a:lnTo>
                      <a:pt x="234" y="2919"/>
                    </a:lnTo>
                    <a:lnTo>
                      <a:pt x="234" y="156"/>
                    </a:lnTo>
                    <a:cubicBezTo>
                      <a:pt x="176" y="98"/>
                      <a:pt x="98" y="59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2"/>
              <p:cNvSpPr/>
              <p:nvPr/>
            </p:nvSpPr>
            <p:spPr>
              <a:xfrm>
                <a:off x="775875" y="2412450"/>
                <a:ext cx="5875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32" extrusionOk="0">
                    <a:moveTo>
                      <a:pt x="117" y="1"/>
                    </a:moveTo>
                    <a:cubicBezTo>
                      <a:pt x="40" y="1"/>
                      <a:pt x="1" y="59"/>
                      <a:pt x="1" y="137"/>
                    </a:cubicBezTo>
                    <a:lnTo>
                      <a:pt x="1" y="176"/>
                    </a:lnTo>
                    <a:cubicBezTo>
                      <a:pt x="79" y="234"/>
                      <a:pt x="176" y="273"/>
                      <a:pt x="234" y="331"/>
                    </a:cubicBezTo>
                    <a:lnTo>
                      <a:pt x="234" y="137"/>
                    </a:lnTo>
                    <a:cubicBezTo>
                      <a:pt x="234" y="59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2"/>
              <p:cNvSpPr/>
              <p:nvPr/>
            </p:nvSpPr>
            <p:spPr>
              <a:xfrm>
                <a:off x="635325" y="2418300"/>
                <a:ext cx="6350" cy="4135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654" extrusionOk="0">
                    <a:moveTo>
                      <a:pt x="0" y="0"/>
                    </a:moveTo>
                    <a:lnTo>
                      <a:pt x="0" y="1498"/>
                    </a:lnTo>
                    <a:lnTo>
                      <a:pt x="253" y="1654"/>
                    </a:lnTo>
                    <a:lnTo>
                      <a:pt x="253" y="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2"/>
              <p:cNvSpPr/>
              <p:nvPr/>
            </p:nvSpPr>
            <p:spPr>
              <a:xfrm>
                <a:off x="635325" y="2463050"/>
                <a:ext cx="6350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071" extrusionOk="0">
                    <a:moveTo>
                      <a:pt x="0" y="0"/>
                    </a:moveTo>
                    <a:lnTo>
                      <a:pt x="0" y="1070"/>
                    </a:lnTo>
                    <a:lnTo>
                      <a:pt x="253" y="1070"/>
                    </a:lnTo>
                    <a:lnTo>
                      <a:pt x="253" y="1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2"/>
              <p:cNvSpPr/>
              <p:nvPr/>
            </p:nvSpPr>
            <p:spPr>
              <a:xfrm>
                <a:off x="635325" y="2414900"/>
                <a:ext cx="635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73" extrusionOk="0">
                    <a:moveTo>
                      <a:pt x="117" y="0"/>
                    </a:moveTo>
                    <a:cubicBezTo>
                      <a:pt x="59" y="0"/>
                      <a:pt x="0" y="58"/>
                      <a:pt x="0" y="136"/>
                    </a:cubicBezTo>
                    <a:lnTo>
                      <a:pt x="253" y="272"/>
                    </a:lnTo>
                    <a:lnTo>
                      <a:pt x="253" y="136"/>
                    </a:lnTo>
                    <a:cubicBezTo>
                      <a:pt x="253" y="58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2"/>
              <p:cNvSpPr/>
              <p:nvPr/>
            </p:nvSpPr>
            <p:spPr>
              <a:xfrm>
                <a:off x="635325" y="2455750"/>
                <a:ext cx="63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448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253" y="448"/>
                    </a:lnTo>
                    <a:lnTo>
                      <a:pt x="253" y="1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2"/>
              <p:cNvSpPr/>
              <p:nvPr/>
            </p:nvSpPr>
            <p:spPr>
              <a:xfrm>
                <a:off x="487450" y="729100"/>
                <a:ext cx="160050" cy="92450"/>
              </a:xfrm>
              <a:custGeom>
                <a:avLst/>
                <a:gdLst/>
                <a:ahLst/>
                <a:cxnLst/>
                <a:rect l="l" t="t" r="r" b="b"/>
                <a:pathLst>
                  <a:path w="6402" h="3698" extrusionOk="0">
                    <a:moveTo>
                      <a:pt x="3153" y="1"/>
                    </a:moveTo>
                    <a:lnTo>
                      <a:pt x="2588" y="312"/>
                    </a:lnTo>
                    <a:lnTo>
                      <a:pt x="3970" y="1110"/>
                    </a:lnTo>
                    <a:cubicBezTo>
                      <a:pt x="4028" y="1149"/>
                      <a:pt x="4048" y="1207"/>
                      <a:pt x="4028" y="1285"/>
                    </a:cubicBezTo>
                    <a:cubicBezTo>
                      <a:pt x="3989" y="1343"/>
                      <a:pt x="3950" y="1343"/>
                      <a:pt x="3931" y="1343"/>
                    </a:cubicBezTo>
                    <a:cubicBezTo>
                      <a:pt x="3892" y="1343"/>
                      <a:pt x="3872" y="1343"/>
                      <a:pt x="3872" y="1304"/>
                    </a:cubicBezTo>
                    <a:lnTo>
                      <a:pt x="2374" y="429"/>
                    </a:lnTo>
                    <a:lnTo>
                      <a:pt x="876" y="1285"/>
                    </a:lnTo>
                    <a:lnTo>
                      <a:pt x="2336" y="2141"/>
                    </a:lnTo>
                    <a:cubicBezTo>
                      <a:pt x="2394" y="2160"/>
                      <a:pt x="2413" y="2238"/>
                      <a:pt x="2394" y="2316"/>
                    </a:cubicBezTo>
                    <a:cubicBezTo>
                      <a:pt x="2374" y="2355"/>
                      <a:pt x="2316" y="2355"/>
                      <a:pt x="2297" y="2355"/>
                    </a:cubicBezTo>
                    <a:cubicBezTo>
                      <a:pt x="2277" y="2355"/>
                      <a:pt x="2238" y="2355"/>
                      <a:pt x="2238" y="2336"/>
                    </a:cubicBezTo>
                    <a:lnTo>
                      <a:pt x="662" y="1402"/>
                    </a:lnTo>
                    <a:lnTo>
                      <a:pt x="1" y="1791"/>
                    </a:lnTo>
                    <a:lnTo>
                      <a:pt x="2336" y="3133"/>
                    </a:lnTo>
                    <a:lnTo>
                      <a:pt x="2336" y="2569"/>
                    </a:lnTo>
                    <a:cubicBezTo>
                      <a:pt x="2199" y="2491"/>
                      <a:pt x="2238" y="2433"/>
                      <a:pt x="2316" y="2433"/>
                    </a:cubicBezTo>
                    <a:cubicBezTo>
                      <a:pt x="2394" y="2433"/>
                      <a:pt x="2433" y="2491"/>
                      <a:pt x="2433" y="2550"/>
                    </a:cubicBezTo>
                    <a:lnTo>
                      <a:pt x="2433" y="3269"/>
                    </a:lnTo>
                    <a:lnTo>
                      <a:pt x="3211" y="3697"/>
                    </a:lnTo>
                    <a:lnTo>
                      <a:pt x="4086" y="3192"/>
                    </a:lnTo>
                    <a:lnTo>
                      <a:pt x="4086" y="1869"/>
                    </a:lnTo>
                    <a:cubicBezTo>
                      <a:pt x="4086" y="1810"/>
                      <a:pt x="4145" y="1752"/>
                      <a:pt x="4223" y="1752"/>
                    </a:cubicBezTo>
                    <a:cubicBezTo>
                      <a:pt x="4281" y="1752"/>
                      <a:pt x="4339" y="1810"/>
                      <a:pt x="4339" y="1869"/>
                    </a:cubicBezTo>
                    <a:lnTo>
                      <a:pt x="4339" y="3075"/>
                    </a:lnTo>
                    <a:lnTo>
                      <a:pt x="6402" y="1869"/>
                    </a:lnTo>
                    <a:lnTo>
                      <a:pt x="5896" y="1577"/>
                    </a:lnTo>
                    <a:lnTo>
                      <a:pt x="4806" y="2219"/>
                    </a:lnTo>
                    <a:cubicBezTo>
                      <a:pt x="4767" y="2219"/>
                      <a:pt x="4748" y="2238"/>
                      <a:pt x="4748" y="2238"/>
                    </a:cubicBezTo>
                    <a:cubicBezTo>
                      <a:pt x="4709" y="2238"/>
                      <a:pt x="4670" y="2219"/>
                      <a:pt x="4651" y="2180"/>
                    </a:cubicBezTo>
                    <a:cubicBezTo>
                      <a:pt x="4631" y="2141"/>
                      <a:pt x="4631" y="2063"/>
                      <a:pt x="4709" y="2024"/>
                    </a:cubicBezTo>
                    <a:lnTo>
                      <a:pt x="5682" y="1460"/>
                    </a:lnTo>
                    <a:lnTo>
                      <a:pt x="4904" y="993"/>
                    </a:lnTo>
                    <a:lnTo>
                      <a:pt x="4262" y="1363"/>
                    </a:lnTo>
                    <a:cubicBezTo>
                      <a:pt x="4242" y="1363"/>
                      <a:pt x="4223" y="1382"/>
                      <a:pt x="4223" y="1382"/>
                    </a:cubicBezTo>
                    <a:cubicBezTo>
                      <a:pt x="4164" y="1382"/>
                      <a:pt x="4145" y="1363"/>
                      <a:pt x="4125" y="1343"/>
                    </a:cubicBezTo>
                    <a:cubicBezTo>
                      <a:pt x="4086" y="1285"/>
                      <a:pt x="4086" y="1207"/>
                      <a:pt x="4164" y="1168"/>
                    </a:cubicBezTo>
                    <a:lnTo>
                      <a:pt x="4670" y="876"/>
                    </a:lnTo>
                    <a:lnTo>
                      <a:pt x="3950" y="468"/>
                    </a:lnTo>
                    <a:lnTo>
                      <a:pt x="3639" y="623"/>
                    </a:lnTo>
                    <a:cubicBezTo>
                      <a:pt x="3600" y="623"/>
                      <a:pt x="3581" y="662"/>
                      <a:pt x="3581" y="662"/>
                    </a:cubicBezTo>
                    <a:cubicBezTo>
                      <a:pt x="3542" y="662"/>
                      <a:pt x="3503" y="623"/>
                      <a:pt x="3483" y="604"/>
                    </a:cubicBezTo>
                    <a:cubicBezTo>
                      <a:pt x="3464" y="565"/>
                      <a:pt x="3464" y="487"/>
                      <a:pt x="3542" y="429"/>
                    </a:cubicBezTo>
                    <a:lnTo>
                      <a:pt x="3736" y="332"/>
                    </a:lnTo>
                    <a:lnTo>
                      <a:pt x="31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2"/>
              <p:cNvSpPr/>
              <p:nvPr/>
            </p:nvSpPr>
            <p:spPr>
              <a:xfrm>
                <a:off x="542425" y="789900"/>
                <a:ext cx="58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838" extrusionOk="0">
                    <a:moveTo>
                      <a:pt x="117" y="1"/>
                    </a:moveTo>
                    <a:cubicBezTo>
                      <a:pt x="39" y="1"/>
                      <a:pt x="0" y="59"/>
                      <a:pt x="0" y="118"/>
                    </a:cubicBezTo>
                    <a:lnTo>
                      <a:pt x="0" y="682"/>
                    </a:lnTo>
                    <a:lnTo>
                      <a:pt x="234" y="837"/>
                    </a:lnTo>
                    <a:lnTo>
                      <a:pt x="234" y="118"/>
                    </a:lnTo>
                    <a:cubicBezTo>
                      <a:pt x="234" y="59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2"/>
              <p:cNvSpPr/>
              <p:nvPr/>
            </p:nvSpPr>
            <p:spPr>
              <a:xfrm>
                <a:off x="589600" y="773375"/>
                <a:ext cx="635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440" extrusionOk="0">
                    <a:moveTo>
                      <a:pt x="137" y="0"/>
                    </a:moveTo>
                    <a:cubicBezTo>
                      <a:pt x="59" y="0"/>
                      <a:pt x="0" y="59"/>
                      <a:pt x="0" y="137"/>
                    </a:cubicBezTo>
                    <a:lnTo>
                      <a:pt x="0" y="1440"/>
                    </a:lnTo>
                    <a:lnTo>
                      <a:pt x="253" y="1304"/>
                    </a:lnTo>
                    <a:lnTo>
                      <a:pt x="253" y="137"/>
                    </a:lnTo>
                    <a:cubicBezTo>
                      <a:pt x="253" y="59"/>
                      <a:pt x="17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2"/>
              <p:cNvSpPr/>
              <p:nvPr/>
            </p:nvSpPr>
            <p:spPr>
              <a:xfrm>
                <a:off x="500100" y="760725"/>
                <a:ext cx="447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071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1596" y="1071"/>
                    </a:lnTo>
                    <a:lnTo>
                      <a:pt x="1674" y="1071"/>
                    </a:lnTo>
                    <a:cubicBezTo>
                      <a:pt x="1713" y="1071"/>
                      <a:pt x="1732" y="1051"/>
                      <a:pt x="1771" y="1032"/>
                    </a:cubicBezTo>
                    <a:cubicBezTo>
                      <a:pt x="1791" y="973"/>
                      <a:pt x="1791" y="895"/>
                      <a:pt x="1713" y="857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2"/>
              <p:cNvSpPr/>
              <p:nvPr/>
            </p:nvSpPr>
            <p:spPr>
              <a:xfrm>
                <a:off x="628500" y="391075"/>
                <a:ext cx="667825" cy="377450"/>
              </a:xfrm>
              <a:custGeom>
                <a:avLst/>
                <a:gdLst/>
                <a:ahLst/>
                <a:cxnLst/>
                <a:rect l="l" t="t" r="r" b="b"/>
                <a:pathLst>
                  <a:path w="26713" h="15098" extrusionOk="0">
                    <a:moveTo>
                      <a:pt x="25779" y="1"/>
                    </a:moveTo>
                    <a:lnTo>
                      <a:pt x="1" y="14884"/>
                    </a:lnTo>
                    <a:lnTo>
                      <a:pt x="254" y="15098"/>
                    </a:lnTo>
                    <a:lnTo>
                      <a:pt x="4223" y="12822"/>
                    </a:lnTo>
                    <a:cubicBezTo>
                      <a:pt x="4164" y="12822"/>
                      <a:pt x="4125" y="12763"/>
                      <a:pt x="4125" y="12705"/>
                    </a:cubicBezTo>
                    <a:cubicBezTo>
                      <a:pt x="4125" y="12627"/>
                      <a:pt x="4164" y="12569"/>
                      <a:pt x="4242" y="12569"/>
                    </a:cubicBezTo>
                    <a:lnTo>
                      <a:pt x="4651" y="12569"/>
                    </a:lnTo>
                    <a:lnTo>
                      <a:pt x="6888" y="11285"/>
                    </a:lnTo>
                    <a:cubicBezTo>
                      <a:pt x="6849" y="11285"/>
                      <a:pt x="6791" y="11246"/>
                      <a:pt x="6791" y="11168"/>
                    </a:cubicBezTo>
                    <a:cubicBezTo>
                      <a:pt x="6791" y="11090"/>
                      <a:pt x="6849" y="11051"/>
                      <a:pt x="6907" y="11051"/>
                    </a:cubicBezTo>
                    <a:lnTo>
                      <a:pt x="7335" y="11051"/>
                    </a:lnTo>
                    <a:lnTo>
                      <a:pt x="14300" y="7004"/>
                    </a:lnTo>
                    <a:lnTo>
                      <a:pt x="14242" y="6985"/>
                    </a:lnTo>
                    <a:cubicBezTo>
                      <a:pt x="14184" y="6966"/>
                      <a:pt x="14164" y="6888"/>
                      <a:pt x="14184" y="6810"/>
                    </a:cubicBezTo>
                    <a:cubicBezTo>
                      <a:pt x="14198" y="6766"/>
                      <a:pt x="14246" y="6744"/>
                      <a:pt x="14301" y="6744"/>
                    </a:cubicBezTo>
                    <a:cubicBezTo>
                      <a:pt x="14320" y="6744"/>
                      <a:pt x="14339" y="6747"/>
                      <a:pt x="14359" y="6752"/>
                    </a:cubicBezTo>
                    <a:lnTo>
                      <a:pt x="14553" y="6849"/>
                    </a:lnTo>
                    <a:lnTo>
                      <a:pt x="17005" y="5429"/>
                    </a:lnTo>
                    <a:lnTo>
                      <a:pt x="16927" y="5390"/>
                    </a:lnTo>
                    <a:cubicBezTo>
                      <a:pt x="16888" y="5370"/>
                      <a:pt x="16868" y="5292"/>
                      <a:pt x="16888" y="5234"/>
                    </a:cubicBezTo>
                    <a:cubicBezTo>
                      <a:pt x="16902" y="5190"/>
                      <a:pt x="16950" y="5168"/>
                      <a:pt x="17005" y="5168"/>
                    </a:cubicBezTo>
                    <a:cubicBezTo>
                      <a:pt x="17024" y="5168"/>
                      <a:pt x="17043" y="5171"/>
                      <a:pt x="17063" y="5176"/>
                    </a:cubicBezTo>
                    <a:lnTo>
                      <a:pt x="17257" y="5273"/>
                    </a:lnTo>
                    <a:lnTo>
                      <a:pt x="19709" y="3833"/>
                    </a:lnTo>
                    <a:lnTo>
                      <a:pt x="19631" y="3814"/>
                    </a:lnTo>
                    <a:cubicBezTo>
                      <a:pt x="19592" y="3794"/>
                      <a:pt x="19553" y="3717"/>
                      <a:pt x="19592" y="3639"/>
                    </a:cubicBezTo>
                    <a:cubicBezTo>
                      <a:pt x="19606" y="3610"/>
                      <a:pt x="19652" y="3592"/>
                      <a:pt x="19698" y="3592"/>
                    </a:cubicBezTo>
                    <a:cubicBezTo>
                      <a:pt x="19715" y="3592"/>
                      <a:pt x="19732" y="3595"/>
                      <a:pt x="19748" y="3600"/>
                    </a:cubicBezTo>
                    <a:lnTo>
                      <a:pt x="19942" y="3697"/>
                    </a:lnTo>
                    <a:lnTo>
                      <a:pt x="22413" y="2257"/>
                    </a:lnTo>
                    <a:lnTo>
                      <a:pt x="22335" y="2238"/>
                    </a:lnTo>
                    <a:cubicBezTo>
                      <a:pt x="22277" y="2219"/>
                      <a:pt x="22257" y="2141"/>
                      <a:pt x="22277" y="2063"/>
                    </a:cubicBezTo>
                    <a:cubicBezTo>
                      <a:pt x="22304" y="2035"/>
                      <a:pt x="22342" y="2008"/>
                      <a:pt x="22389" y="2008"/>
                    </a:cubicBezTo>
                    <a:cubicBezTo>
                      <a:pt x="22408" y="2008"/>
                      <a:pt x="22429" y="2013"/>
                      <a:pt x="22452" y="2024"/>
                    </a:cubicBezTo>
                    <a:lnTo>
                      <a:pt x="22646" y="2121"/>
                    </a:lnTo>
                    <a:lnTo>
                      <a:pt x="25098" y="682"/>
                    </a:lnTo>
                    <a:lnTo>
                      <a:pt x="26460" y="1460"/>
                    </a:lnTo>
                    <a:lnTo>
                      <a:pt x="26713" y="1304"/>
                    </a:lnTo>
                    <a:lnTo>
                      <a:pt x="25351" y="526"/>
                    </a:lnTo>
                    <a:lnTo>
                      <a:pt x="262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2"/>
              <p:cNvSpPr/>
              <p:nvPr/>
            </p:nvSpPr>
            <p:spPr>
              <a:xfrm>
                <a:off x="601750" y="764625"/>
                <a:ext cx="3262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798" extrusionOk="0">
                    <a:moveTo>
                      <a:pt x="1051" y="0"/>
                    </a:moveTo>
                    <a:lnTo>
                      <a:pt x="79" y="545"/>
                    </a:lnTo>
                    <a:cubicBezTo>
                      <a:pt x="40" y="623"/>
                      <a:pt x="1" y="701"/>
                      <a:pt x="59" y="739"/>
                    </a:cubicBezTo>
                    <a:cubicBezTo>
                      <a:pt x="79" y="798"/>
                      <a:pt x="137" y="798"/>
                      <a:pt x="157" y="798"/>
                    </a:cubicBezTo>
                    <a:cubicBezTo>
                      <a:pt x="176" y="798"/>
                      <a:pt x="195" y="798"/>
                      <a:pt x="195" y="778"/>
                    </a:cubicBezTo>
                    <a:lnTo>
                      <a:pt x="1304" y="136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2"/>
              <p:cNvSpPr/>
              <p:nvPr/>
            </p:nvSpPr>
            <p:spPr>
              <a:xfrm>
                <a:off x="1187850" y="445075"/>
                <a:ext cx="3990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935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1342" y="934"/>
                    </a:lnTo>
                    <a:lnTo>
                      <a:pt x="1595" y="81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2"/>
              <p:cNvSpPr/>
              <p:nvPr/>
            </p:nvSpPr>
            <p:spPr>
              <a:xfrm>
                <a:off x="1184425" y="442375"/>
                <a:ext cx="97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4" extrusionOk="0">
                    <a:moveTo>
                      <a:pt x="137" y="0"/>
                    </a:moveTo>
                    <a:cubicBezTo>
                      <a:pt x="98" y="0"/>
                      <a:pt x="59" y="17"/>
                      <a:pt x="20" y="69"/>
                    </a:cubicBezTo>
                    <a:cubicBezTo>
                      <a:pt x="1" y="108"/>
                      <a:pt x="1" y="186"/>
                      <a:pt x="79" y="244"/>
                    </a:cubicBezTo>
                    <a:lnTo>
                      <a:pt x="137" y="264"/>
                    </a:lnTo>
                    <a:lnTo>
                      <a:pt x="390" y="108"/>
                    </a:lnTo>
                    <a:lnTo>
                      <a:pt x="195" y="11"/>
                    </a:lnTo>
                    <a:cubicBezTo>
                      <a:pt x="176" y="4"/>
                      <a:pt x="157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2"/>
              <p:cNvSpPr/>
              <p:nvPr/>
            </p:nvSpPr>
            <p:spPr>
              <a:xfrm>
                <a:off x="1119750" y="484950"/>
                <a:ext cx="4040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15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1362" y="915"/>
                    </a:lnTo>
                    <a:lnTo>
                      <a:pt x="1615" y="77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2"/>
              <p:cNvSpPr/>
              <p:nvPr/>
            </p:nvSpPr>
            <p:spPr>
              <a:xfrm>
                <a:off x="1116825" y="481275"/>
                <a:ext cx="9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5" extrusionOk="0">
                    <a:moveTo>
                      <a:pt x="137" y="1"/>
                    </a:moveTo>
                    <a:cubicBezTo>
                      <a:pt x="98" y="1"/>
                      <a:pt x="59" y="18"/>
                      <a:pt x="20" y="70"/>
                    </a:cubicBezTo>
                    <a:cubicBezTo>
                      <a:pt x="1" y="109"/>
                      <a:pt x="1" y="186"/>
                      <a:pt x="78" y="245"/>
                    </a:cubicBezTo>
                    <a:lnTo>
                      <a:pt x="137" y="264"/>
                    </a:lnTo>
                    <a:lnTo>
                      <a:pt x="390" y="109"/>
                    </a:lnTo>
                    <a:lnTo>
                      <a:pt x="195" y="11"/>
                    </a:lnTo>
                    <a:cubicBezTo>
                      <a:pt x="176" y="5"/>
                      <a:pt x="156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2"/>
              <p:cNvSpPr/>
              <p:nvPr/>
            </p:nvSpPr>
            <p:spPr>
              <a:xfrm>
                <a:off x="1052625" y="523850"/>
                <a:ext cx="3990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916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1362" y="915"/>
                    </a:lnTo>
                    <a:lnTo>
                      <a:pt x="1596" y="77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2"/>
              <p:cNvSpPr/>
              <p:nvPr/>
            </p:nvSpPr>
            <p:spPr>
              <a:xfrm>
                <a:off x="1049225" y="520800"/>
                <a:ext cx="97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0" extrusionOk="0">
                    <a:moveTo>
                      <a:pt x="132" y="0"/>
                    </a:moveTo>
                    <a:cubicBezTo>
                      <a:pt x="98" y="0"/>
                      <a:pt x="62" y="19"/>
                      <a:pt x="39" y="65"/>
                    </a:cubicBezTo>
                    <a:cubicBezTo>
                      <a:pt x="0" y="123"/>
                      <a:pt x="0" y="181"/>
                      <a:pt x="78" y="240"/>
                    </a:cubicBezTo>
                    <a:lnTo>
                      <a:pt x="156" y="259"/>
                    </a:lnTo>
                    <a:lnTo>
                      <a:pt x="390" y="123"/>
                    </a:lnTo>
                    <a:lnTo>
                      <a:pt x="195" y="26"/>
                    </a:lnTo>
                    <a:cubicBezTo>
                      <a:pt x="179" y="10"/>
                      <a:pt x="156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2"/>
              <p:cNvSpPr/>
              <p:nvPr/>
            </p:nvSpPr>
            <p:spPr>
              <a:xfrm>
                <a:off x="985025" y="562775"/>
                <a:ext cx="39425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915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1343" y="915"/>
                    </a:lnTo>
                    <a:lnTo>
                      <a:pt x="1576" y="779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2"/>
              <p:cNvSpPr/>
              <p:nvPr/>
            </p:nvSpPr>
            <p:spPr>
              <a:xfrm>
                <a:off x="981125" y="559700"/>
                <a:ext cx="97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0" extrusionOk="0">
                    <a:moveTo>
                      <a:pt x="132" y="0"/>
                    </a:moveTo>
                    <a:cubicBezTo>
                      <a:pt x="99" y="0"/>
                      <a:pt x="62" y="19"/>
                      <a:pt x="40" y="65"/>
                    </a:cubicBezTo>
                    <a:cubicBezTo>
                      <a:pt x="1" y="123"/>
                      <a:pt x="1" y="182"/>
                      <a:pt x="79" y="240"/>
                    </a:cubicBezTo>
                    <a:lnTo>
                      <a:pt x="156" y="259"/>
                    </a:lnTo>
                    <a:lnTo>
                      <a:pt x="390" y="123"/>
                    </a:lnTo>
                    <a:lnTo>
                      <a:pt x="195" y="26"/>
                    </a:lnTo>
                    <a:cubicBezTo>
                      <a:pt x="179" y="10"/>
                      <a:pt x="156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2"/>
              <p:cNvSpPr/>
              <p:nvPr/>
            </p:nvSpPr>
            <p:spPr>
              <a:xfrm>
                <a:off x="1280250" y="420750"/>
                <a:ext cx="114325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73" h="2627" extrusionOk="0">
                    <a:moveTo>
                      <a:pt x="954" y="0"/>
                    </a:moveTo>
                    <a:lnTo>
                      <a:pt x="584" y="195"/>
                    </a:lnTo>
                    <a:lnTo>
                      <a:pt x="1071" y="487"/>
                    </a:lnTo>
                    <a:cubicBezTo>
                      <a:pt x="1129" y="506"/>
                      <a:pt x="1148" y="584"/>
                      <a:pt x="1129" y="662"/>
                    </a:cubicBezTo>
                    <a:cubicBezTo>
                      <a:pt x="1115" y="689"/>
                      <a:pt x="1072" y="717"/>
                      <a:pt x="1021" y="717"/>
                    </a:cubicBezTo>
                    <a:cubicBezTo>
                      <a:pt x="999" y="717"/>
                      <a:pt x="977" y="712"/>
                      <a:pt x="954" y="701"/>
                    </a:cubicBezTo>
                    <a:lnTo>
                      <a:pt x="351" y="351"/>
                    </a:lnTo>
                    <a:lnTo>
                      <a:pt x="1" y="545"/>
                    </a:lnTo>
                    <a:lnTo>
                      <a:pt x="3658" y="2627"/>
                    </a:lnTo>
                    <a:lnTo>
                      <a:pt x="4572" y="2102"/>
                    </a:lnTo>
                    <a:lnTo>
                      <a:pt x="9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2"/>
              <p:cNvSpPr/>
              <p:nvPr/>
            </p:nvSpPr>
            <p:spPr>
              <a:xfrm>
                <a:off x="1289500" y="425600"/>
                <a:ext cx="19950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34" extrusionOk="0">
                    <a:moveTo>
                      <a:pt x="234" y="1"/>
                    </a:moveTo>
                    <a:lnTo>
                      <a:pt x="0" y="157"/>
                    </a:lnTo>
                    <a:lnTo>
                      <a:pt x="603" y="526"/>
                    </a:lnTo>
                    <a:cubicBezTo>
                      <a:pt x="623" y="531"/>
                      <a:pt x="642" y="534"/>
                      <a:pt x="661" y="534"/>
                    </a:cubicBezTo>
                    <a:cubicBezTo>
                      <a:pt x="716" y="534"/>
                      <a:pt x="764" y="512"/>
                      <a:pt x="778" y="468"/>
                    </a:cubicBezTo>
                    <a:cubicBezTo>
                      <a:pt x="798" y="429"/>
                      <a:pt x="798" y="351"/>
                      <a:pt x="720" y="293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2"/>
              <p:cNvSpPr/>
              <p:nvPr/>
            </p:nvSpPr>
            <p:spPr>
              <a:xfrm>
                <a:off x="1214100" y="459175"/>
                <a:ext cx="1138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627" extrusionOk="0">
                    <a:moveTo>
                      <a:pt x="915" y="0"/>
                    </a:moveTo>
                    <a:lnTo>
                      <a:pt x="565" y="195"/>
                    </a:lnTo>
                    <a:lnTo>
                      <a:pt x="1051" y="487"/>
                    </a:lnTo>
                    <a:cubicBezTo>
                      <a:pt x="1090" y="565"/>
                      <a:pt x="1110" y="642"/>
                      <a:pt x="1090" y="681"/>
                    </a:cubicBezTo>
                    <a:cubicBezTo>
                      <a:pt x="1071" y="740"/>
                      <a:pt x="1032" y="740"/>
                      <a:pt x="993" y="740"/>
                    </a:cubicBezTo>
                    <a:cubicBezTo>
                      <a:pt x="973" y="740"/>
                      <a:pt x="954" y="740"/>
                      <a:pt x="954" y="701"/>
                    </a:cubicBezTo>
                    <a:lnTo>
                      <a:pt x="331" y="351"/>
                    </a:lnTo>
                    <a:lnTo>
                      <a:pt x="1" y="526"/>
                    </a:lnTo>
                    <a:lnTo>
                      <a:pt x="3619" y="2627"/>
                    </a:lnTo>
                    <a:lnTo>
                      <a:pt x="4553" y="2082"/>
                    </a:lnTo>
                    <a:lnTo>
                      <a:pt x="9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2"/>
              <p:cNvSpPr/>
              <p:nvPr/>
            </p:nvSpPr>
            <p:spPr>
              <a:xfrm>
                <a:off x="1221400" y="465000"/>
                <a:ext cx="1997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27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643" y="507"/>
                    </a:lnTo>
                    <a:cubicBezTo>
                      <a:pt x="662" y="507"/>
                      <a:pt x="681" y="526"/>
                      <a:pt x="681" y="526"/>
                    </a:cubicBezTo>
                    <a:cubicBezTo>
                      <a:pt x="740" y="526"/>
                      <a:pt x="759" y="507"/>
                      <a:pt x="779" y="468"/>
                    </a:cubicBezTo>
                    <a:cubicBezTo>
                      <a:pt x="798" y="429"/>
                      <a:pt x="798" y="351"/>
                      <a:pt x="740" y="293"/>
                    </a:cubicBez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2"/>
              <p:cNvSpPr/>
              <p:nvPr/>
            </p:nvSpPr>
            <p:spPr>
              <a:xfrm>
                <a:off x="1146000" y="498075"/>
                <a:ext cx="113850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628" extrusionOk="0">
                    <a:moveTo>
                      <a:pt x="935" y="1"/>
                    </a:moveTo>
                    <a:lnTo>
                      <a:pt x="565" y="195"/>
                    </a:lnTo>
                    <a:lnTo>
                      <a:pt x="1052" y="487"/>
                    </a:lnTo>
                    <a:cubicBezTo>
                      <a:pt x="1129" y="565"/>
                      <a:pt x="1149" y="643"/>
                      <a:pt x="1090" y="682"/>
                    </a:cubicBezTo>
                    <a:cubicBezTo>
                      <a:pt x="1071" y="740"/>
                      <a:pt x="1032" y="740"/>
                      <a:pt x="993" y="740"/>
                    </a:cubicBezTo>
                    <a:cubicBezTo>
                      <a:pt x="974" y="740"/>
                      <a:pt x="954" y="740"/>
                      <a:pt x="954" y="701"/>
                    </a:cubicBezTo>
                    <a:lnTo>
                      <a:pt x="351" y="351"/>
                    </a:lnTo>
                    <a:lnTo>
                      <a:pt x="1" y="546"/>
                    </a:lnTo>
                    <a:lnTo>
                      <a:pt x="3620" y="2627"/>
                    </a:lnTo>
                    <a:lnTo>
                      <a:pt x="4553" y="2102"/>
                    </a:ln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2"/>
              <p:cNvSpPr/>
              <p:nvPr/>
            </p:nvSpPr>
            <p:spPr>
              <a:xfrm>
                <a:off x="1153300" y="503925"/>
                <a:ext cx="199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26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643" y="506"/>
                    </a:lnTo>
                    <a:cubicBezTo>
                      <a:pt x="662" y="506"/>
                      <a:pt x="682" y="526"/>
                      <a:pt x="682" y="526"/>
                    </a:cubicBezTo>
                    <a:cubicBezTo>
                      <a:pt x="740" y="526"/>
                      <a:pt x="760" y="506"/>
                      <a:pt x="779" y="467"/>
                    </a:cubicBezTo>
                    <a:cubicBezTo>
                      <a:pt x="798" y="428"/>
                      <a:pt x="798" y="350"/>
                      <a:pt x="740" y="292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2"/>
              <p:cNvSpPr/>
              <p:nvPr/>
            </p:nvSpPr>
            <p:spPr>
              <a:xfrm>
                <a:off x="1078400" y="537475"/>
                <a:ext cx="113850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628" extrusionOk="0">
                    <a:moveTo>
                      <a:pt x="935" y="1"/>
                    </a:moveTo>
                    <a:lnTo>
                      <a:pt x="565" y="195"/>
                    </a:lnTo>
                    <a:lnTo>
                      <a:pt x="1051" y="487"/>
                    </a:lnTo>
                    <a:cubicBezTo>
                      <a:pt x="1110" y="545"/>
                      <a:pt x="1129" y="623"/>
                      <a:pt x="1110" y="682"/>
                    </a:cubicBezTo>
                    <a:cubicBezTo>
                      <a:pt x="1071" y="740"/>
                      <a:pt x="1032" y="740"/>
                      <a:pt x="1012" y="740"/>
                    </a:cubicBezTo>
                    <a:cubicBezTo>
                      <a:pt x="973" y="740"/>
                      <a:pt x="954" y="740"/>
                      <a:pt x="954" y="720"/>
                    </a:cubicBezTo>
                    <a:lnTo>
                      <a:pt x="351" y="351"/>
                    </a:lnTo>
                    <a:lnTo>
                      <a:pt x="1" y="545"/>
                    </a:lnTo>
                    <a:lnTo>
                      <a:pt x="3639" y="2627"/>
                    </a:lnTo>
                    <a:lnTo>
                      <a:pt x="4553" y="2102"/>
                    </a:ln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2"/>
              <p:cNvSpPr/>
              <p:nvPr/>
            </p:nvSpPr>
            <p:spPr>
              <a:xfrm>
                <a:off x="1085700" y="543800"/>
                <a:ext cx="20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507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643" y="487"/>
                    </a:lnTo>
                    <a:cubicBezTo>
                      <a:pt x="662" y="487"/>
                      <a:pt x="681" y="506"/>
                      <a:pt x="681" y="506"/>
                    </a:cubicBezTo>
                    <a:cubicBezTo>
                      <a:pt x="740" y="506"/>
                      <a:pt x="759" y="487"/>
                      <a:pt x="779" y="467"/>
                    </a:cubicBezTo>
                    <a:cubicBezTo>
                      <a:pt x="818" y="409"/>
                      <a:pt x="818" y="331"/>
                      <a:pt x="740" y="292"/>
                    </a:cubicBez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2"/>
              <p:cNvSpPr/>
              <p:nvPr/>
            </p:nvSpPr>
            <p:spPr>
              <a:xfrm>
                <a:off x="1011275" y="576400"/>
                <a:ext cx="1133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2627" extrusionOk="0">
                    <a:moveTo>
                      <a:pt x="915" y="0"/>
                    </a:moveTo>
                    <a:lnTo>
                      <a:pt x="546" y="195"/>
                    </a:lnTo>
                    <a:lnTo>
                      <a:pt x="1032" y="486"/>
                    </a:lnTo>
                    <a:cubicBezTo>
                      <a:pt x="1090" y="564"/>
                      <a:pt x="1110" y="642"/>
                      <a:pt x="1090" y="681"/>
                    </a:cubicBezTo>
                    <a:cubicBezTo>
                      <a:pt x="1071" y="739"/>
                      <a:pt x="1013" y="739"/>
                      <a:pt x="993" y="739"/>
                    </a:cubicBezTo>
                    <a:cubicBezTo>
                      <a:pt x="974" y="739"/>
                      <a:pt x="935" y="739"/>
                      <a:pt x="935" y="720"/>
                    </a:cubicBezTo>
                    <a:lnTo>
                      <a:pt x="332" y="350"/>
                    </a:lnTo>
                    <a:lnTo>
                      <a:pt x="1" y="545"/>
                    </a:lnTo>
                    <a:lnTo>
                      <a:pt x="3620" y="2626"/>
                    </a:lnTo>
                    <a:lnTo>
                      <a:pt x="4534" y="2101"/>
                    </a:lnTo>
                    <a:lnTo>
                      <a:pt x="9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2"/>
              <p:cNvSpPr/>
              <p:nvPr/>
            </p:nvSpPr>
            <p:spPr>
              <a:xfrm>
                <a:off x="1018575" y="582700"/>
                <a:ext cx="199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07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623" y="487"/>
                    </a:lnTo>
                    <a:cubicBezTo>
                      <a:pt x="643" y="487"/>
                      <a:pt x="682" y="507"/>
                      <a:pt x="682" y="507"/>
                    </a:cubicBezTo>
                    <a:cubicBezTo>
                      <a:pt x="721" y="507"/>
                      <a:pt x="740" y="487"/>
                      <a:pt x="779" y="468"/>
                    </a:cubicBezTo>
                    <a:cubicBezTo>
                      <a:pt x="798" y="410"/>
                      <a:pt x="798" y="332"/>
                      <a:pt x="721" y="293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2"/>
              <p:cNvSpPr/>
              <p:nvPr/>
            </p:nvSpPr>
            <p:spPr>
              <a:xfrm>
                <a:off x="602725" y="509750"/>
                <a:ext cx="421225" cy="2442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9768" extrusionOk="0">
                    <a:moveTo>
                      <a:pt x="16654" y="1"/>
                    </a:moveTo>
                    <a:lnTo>
                      <a:pt x="1" y="9631"/>
                    </a:lnTo>
                    <a:lnTo>
                      <a:pt x="234" y="9767"/>
                    </a:lnTo>
                    <a:lnTo>
                      <a:pt x="16849" y="176"/>
                    </a:lnTo>
                    <a:cubicBezTo>
                      <a:pt x="16849" y="137"/>
                      <a:pt x="16829" y="137"/>
                      <a:pt x="16829" y="117"/>
                    </a:cubicBezTo>
                    <a:cubicBezTo>
                      <a:pt x="16751" y="59"/>
                      <a:pt x="16693" y="40"/>
                      <a:pt x="166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2"/>
              <p:cNvSpPr/>
              <p:nvPr/>
            </p:nvSpPr>
            <p:spPr>
              <a:xfrm>
                <a:off x="588150" y="749050"/>
                <a:ext cx="19950" cy="136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46" extrusionOk="0">
                    <a:moveTo>
                      <a:pt x="545" y="1"/>
                    </a:moveTo>
                    <a:lnTo>
                      <a:pt x="39" y="292"/>
                    </a:lnTo>
                    <a:cubicBezTo>
                      <a:pt x="20" y="370"/>
                      <a:pt x="0" y="448"/>
                      <a:pt x="20" y="487"/>
                    </a:cubicBezTo>
                    <a:cubicBezTo>
                      <a:pt x="39" y="545"/>
                      <a:pt x="97" y="545"/>
                      <a:pt x="117" y="545"/>
                    </a:cubicBezTo>
                    <a:cubicBezTo>
                      <a:pt x="136" y="545"/>
                      <a:pt x="156" y="545"/>
                      <a:pt x="156" y="526"/>
                    </a:cubicBezTo>
                    <a:lnTo>
                      <a:pt x="798" y="156"/>
                    </a:lnTo>
                    <a:lnTo>
                      <a:pt x="5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2"/>
              <p:cNvSpPr/>
              <p:nvPr/>
            </p:nvSpPr>
            <p:spPr>
              <a:xfrm>
                <a:off x="1016625" y="4895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44"/>
                    </a:moveTo>
                    <a:cubicBezTo>
                      <a:pt x="993" y="244"/>
                      <a:pt x="1149" y="263"/>
                      <a:pt x="1266" y="341"/>
                    </a:cubicBezTo>
                    <a:cubicBezTo>
                      <a:pt x="1363" y="399"/>
                      <a:pt x="1402" y="458"/>
                      <a:pt x="1402" y="535"/>
                    </a:cubicBezTo>
                    <a:cubicBezTo>
                      <a:pt x="1402" y="613"/>
                      <a:pt x="1363" y="652"/>
                      <a:pt x="1266" y="730"/>
                    </a:cubicBezTo>
                    <a:cubicBezTo>
                      <a:pt x="1139" y="798"/>
                      <a:pt x="974" y="832"/>
                      <a:pt x="813" y="832"/>
                    </a:cubicBezTo>
                    <a:cubicBezTo>
                      <a:pt x="653" y="832"/>
                      <a:pt x="497" y="798"/>
                      <a:pt x="390" y="730"/>
                    </a:cubicBezTo>
                    <a:cubicBezTo>
                      <a:pt x="293" y="672"/>
                      <a:pt x="234" y="613"/>
                      <a:pt x="234" y="535"/>
                    </a:cubicBezTo>
                    <a:cubicBezTo>
                      <a:pt x="234" y="458"/>
                      <a:pt x="293" y="419"/>
                      <a:pt x="390" y="341"/>
                    </a:cubicBezTo>
                    <a:cubicBezTo>
                      <a:pt x="507" y="263"/>
                      <a:pt x="682" y="244"/>
                      <a:pt x="818" y="244"/>
                    </a:cubicBezTo>
                    <a:close/>
                    <a:moveTo>
                      <a:pt x="825" y="0"/>
                    </a:moveTo>
                    <a:cubicBezTo>
                      <a:pt x="624" y="0"/>
                      <a:pt x="419" y="49"/>
                      <a:pt x="254" y="146"/>
                    </a:cubicBezTo>
                    <a:cubicBezTo>
                      <a:pt x="98" y="244"/>
                      <a:pt x="1" y="380"/>
                      <a:pt x="1" y="535"/>
                    </a:cubicBezTo>
                    <a:cubicBezTo>
                      <a:pt x="1" y="633"/>
                      <a:pt x="40" y="730"/>
                      <a:pt x="118" y="808"/>
                    </a:cubicBezTo>
                    <a:lnTo>
                      <a:pt x="195" y="749"/>
                    </a:lnTo>
                    <a:cubicBezTo>
                      <a:pt x="200" y="744"/>
                      <a:pt x="209" y="742"/>
                      <a:pt x="220" y="742"/>
                    </a:cubicBezTo>
                    <a:cubicBezTo>
                      <a:pt x="251" y="742"/>
                      <a:pt x="302" y="764"/>
                      <a:pt x="332" y="808"/>
                    </a:cubicBezTo>
                    <a:cubicBezTo>
                      <a:pt x="371" y="847"/>
                      <a:pt x="371" y="924"/>
                      <a:pt x="312" y="944"/>
                    </a:cubicBezTo>
                    <a:cubicBezTo>
                      <a:pt x="468" y="1022"/>
                      <a:pt x="662" y="1080"/>
                      <a:pt x="818" y="1080"/>
                    </a:cubicBezTo>
                    <a:cubicBezTo>
                      <a:pt x="1013" y="1080"/>
                      <a:pt x="1246" y="1022"/>
                      <a:pt x="1382" y="924"/>
                    </a:cubicBezTo>
                    <a:cubicBezTo>
                      <a:pt x="1557" y="827"/>
                      <a:pt x="1655" y="691"/>
                      <a:pt x="1655" y="535"/>
                    </a:cubicBezTo>
                    <a:cubicBezTo>
                      <a:pt x="1655" y="380"/>
                      <a:pt x="1557" y="244"/>
                      <a:pt x="1382" y="146"/>
                    </a:cubicBezTo>
                    <a:cubicBezTo>
                      <a:pt x="1227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2"/>
              <p:cNvSpPr/>
              <p:nvPr/>
            </p:nvSpPr>
            <p:spPr>
              <a:xfrm>
                <a:off x="1019075" y="508125"/>
                <a:ext cx="68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02" extrusionOk="0">
                    <a:moveTo>
                      <a:pt x="124" y="0"/>
                    </a:moveTo>
                    <a:cubicBezTo>
                      <a:pt x="108" y="0"/>
                      <a:pt x="93" y="2"/>
                      <a:pt x="78" y="7"/>
                    </a:cubicBezTo>
                    <a:lnTo>
                      <a:pt x="0" y="66"/>
                    </a:lnTo>
                    <a:cubicBezTo>
                      <a:pt x="39" y="105"/>
                      <a:pt x="97" y="163"/>
                      <a:pt x="175" y="182"/>
                    </a:cubicBezTo>
                    <a:cubicBezTo>
                      <a:pt x="195" y="182"/>
                      <a:pt x="195" y="202"/>
                      <a:pt x="214" y="202"/>
                    </a:cubicBezTo>
                    <a:cubicBezTo>
                      <a:pt x="273" y="163"/>
                      <a:pt x="273" y="105"/>
                      <a:pt x="234" y="66"/>
                    </a:cubicBezTo>
                    <a:cubicBezTo>
                      <a:pt x="219" y="22"/>
                      <a:pt x="172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2"/>
              <p:cNvSpPr/>
              <p:nvPr/>
            </p:nvSpPr>
            <p:spPr>
              <a:xfrm>
                <a:off x="654775" y="808575"/>
                <a:ext cx="41375" cy="270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3" extrusionOk="0">
                    <a:moveTo>
                      <a:pt x="826" y="0"/>
                    </a:moveTo>
                    <a:cubicBezTo>
                      <a:pt x="624" y="0"/>
                      <a:pt x="423" y="49"/>
                      <a:pt x="273" y="149"/>
                    </a:cubicBezTo>
                    <a:cubicBezTo>
                      <a:pt x="98" y="246"/>
                      <a:pt x="0" y="402"/>
                      <a:pt x="0" y="538"/>
                    </a:cubicBezTo>
                    <a:cubicBezTo>
                      <a:pt x="0" y="693"/>
                      <a:pt x="98" y="830"/>
                      <a:pt x="273" y="927"/>
                    </a:cubicBezTo>
                    <a:cubicBezTo>
                      <a:pt x="428" y="1024"/>
                      <a:pt x="623" y="1083"/>
                      <a:pt x="818" y="1083"/>
                    </a:cubicBezTo>
                    <a:cubicBezTo>
                      <a:pt x="1012" y="1083"/>
                      <a:pt x="1246" y="1024"/>
                      <a:pt x="1382" y="927"/>
                    </a:cubicBezTo>
                    <a:cubicBezTo>
                      <a:pt x="1557" y="830"/>
                      <a:pt x="1654" y="693"/>
                      <a:pt x="1654" y="538"/>
                    </a:cubicBezTo>
                    <a:cubicBezTo>
                      <a:pt x="1654" y="441"/>
                      <a:pt x="1635" y="382"/>
                      <a:pt x="1557" y="304"/>
                    </a:cubicBezTo>
                    <a:lnTo>
                      <a:pt x="1401" y="382"/>
                    </a:lnTo>
                    <a:cubicBezTo>
                      <a:pt x="1382" y="421"/>
                      <a:pt x="1362" y="421"/>
                      <a:pt x="1343" y="421"/>
                    </a:cubicBezTo>
                    <a:cubicBezTo>
                      <a:pt x="1323" y="421"/>
                      <a:pt x="1323" y="421"/>
                      <a:pt x="1285" y="402"/>
                    </a:cubicBezTo>
                    <a:lnTo>
                      <a:pt x="1285" y="402"/>
                    </a:lnTo>
                    <a:cubicBezTo>
                      <a:pt x="1362" y="441"/>
                      <a:pt x="1382" y="499"/>
                      <a:pt x="1382" y="577"/>
                    </a:cubicBezTo>
                    <a:cubicBezTo>
                      <a:pt x="1382" y="635"/>
                      <a:pt x="1343" y="693"/>
                      <a:pt x="1246" y="771"/>
                    </a:cubicBezTo>
                    <a:cubicBezTo>
                      <a:pt x="1119" y="839"/>
                      <a:pt x="954" y="873"/>
                      <a:pt x="793" y="873"/>
                    </a:cubicBezTo>
                    <a:cubicBezTo>
                      <a:pt x="633" y="873"/>
                      <a:pt x="477" y="839"/>
                      <a:pt x="370" y="771"/>
                    </a:cubicBezTo>
                    <a:cubicBezTo>
                      <a:pt x="273" y="713"/>
                      <a:pt x="214" y="635"/>
                      <a:pt x="214" y="577"/>
                    </a:cubicBezTo>
                    <a:cubicBezTo>
                      <a:pt x="214" y="499"/>
                      <a:pt x="273" y="441"/>
                      <a:pt x="370" y="382"/>
                    </a:cubicBezTo>
                    <a:cubicBezTo>
                      <a:pt x="487" y="304"/>
                      <a:pt x="662" y="285"/>
                      <a:pt x="798" y="285"/>
                    </a:cubicBezTo>
                    <a:cubicBezTo>
                      <a:pt x="973" y="285"/>
                      <a:pt x="1109" y="304"/>
                      <a:pt x="1246" y="382"/>
                    </a:cubicBezTo>
                    <a:lnTo>
                      <a:pt x="1265" y="382"/>
                    </a:lnTo>
                    <a:lnTo>
                      <a:pt x="1246" y="343"/>
                    </a:lnTo>
                    <a:cubicBezTo>
                      <a:pt x="1207" y="304"/>
                      <a:pt x="1207" y="227"/>
                      <a:pt x="1284" y="188"/>
                    </a:cubicBezTo>
                    <a:lnTo>
                      <a:pt x="1362" y="129"/>
                    </a:lnTo>
                    <a:cubicBezTo>
                      <a:pt x="1211" y="44"/>
                      <a:pt x="1018" y="0"/>
                      <a:pt x="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2"/>
              <p:cNvSpPr/>
              <p:nvPr/>
            </p:nvSpPr>
            <p:spPr>
              <a:xfrm>
                <a:off x="968475" y="628200"/>
                <a:ext cx="413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0" extrusionOk="0">
                    <a:moveTo>
                      <a:pt x="857" y="243"/>
                    </a:moveTo>
                    <a:cubicBezTo>
                      <a:pt x="1032" y="243"/>
                      <a:pt x="1168" y="263"/>
                      <a:pt x="1285" y="340"/>
                    </a:cubicBezTo>
                    <a:cubicBezTo>
                      <a:pt x="1382" y="399"/>
                      <a:pt x="1441" y="457"/>
                      <a:pt x="1441" y="535"/>
                    </a:cubicBezTo>
                    <a:cubicBezTo>
                      <a:pt x="1441" y="613"/>
                      <a:pt x="1382" y="652"/>
                      <a:pt x="1285" y="730"/>
                    </a:cubicBezTo>
                    <a:cubicBezTo>
                      <a:pt x="1168" y="798"/>
                      <a:pt x="1003" y="832"/>
                      <a:pt x="840" y="832"/>
                    </a:cubicBezTo>
                    <a:cubicBezTo>
                      <a:pt x="677" y="832"/>
                      <a:pt x="516" y="798"/>
                      <a:pt x="409" y="730"/>
                    </a:cubicBezTo>
                    <a:cubicBezTo>
                      <a:pt x="312" y="671"/>
                      <a:pt x="273" y="613"/>
                      <a:pt x="273" y="535"/>
                    </a:cubicBezTo>
                    <a:cubicBezTo>
                      <a:pt x="273" y="457"/>
                      <a:pt x="312" y="399"/>
                      <a:pt x="409" y="340"/>
                    </a:cubicBezTo>
                    <a:cubicBezTo>
                      <a:pt x="546" y="263"/>
                      <a:pt x="701" y="243"/>
                      <a:pt x="857" y="243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52"/>
                      <a:pt x="40" y="749"/>
                      <a:pt x="137" y="827"/>
                    </a:cubicBezTo>
                    <a:lnTo>
                      <a:pt x="234" y="788"/>
                    </a:lnTo>
                    <a:cubicBezTo>
                      <a:pt x="267" y="763"/>
                      <a:pt x="300" y="753"/>
                      <a:pt x="328" y="753"/>
                    </a:cubicBezTo>
                    <a:cubicBezTo>
                      <a:pt x="367" y="753"/>
                      <a:pt x="398" y="773"/>
                      <a:pt x="409" y="807"/>
                    </a:cubicBezTo>
                    <a:cubicBezTo>
                      <a:pt x="448" y="846"/>
                      <a:pt x="448" y="924"/>
                      <a:pt x="371" y="982"/>
                    </a:cubicBezTo>
                    <a:cubicBezTo>
                      <a:pt x="507" y="1021"/>
                      <a:pt x="662" y="1080"/>
                      <a:pt x="818" y="1080"/>
                    </a:cubicBezTo>
                    <a:cubicBezTo>
                      <a:pt x="1013" y="1080"/>
                      <a:pt x="1246" y="1021"/>
                      <a:pt x="1382" y="924"/>
                    </a:cubicBezTo>
                    <a:cubicBezTo>
                      <a:pt x="1557" y="827"/>
                      <a:pt x="1655" y="691"/>
                      <a:pt x="1655" y="535"/>
                    </a:cubicBezTo>
                    <a:cubicBezTo>
                      <a:pt x="1655" y="399"/>
                      <a:pt x="1557" y="243"/>
                      <a:pt x="1382" y="146"/>
                    </a:cubicBezTo>
                    <a:cubicBezTo>
                      <a:pt x="1227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2"/>
              <p:cNvSpPr/>
              <p:nvPr/>
            </p:nvSpPr>
            <p:spPr>
              <a:xfrm>
                <a:off x="971400" y="67245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44"/>
                    </a:moveTo>
                    <a:cubicBezTo>
                      <a:pt x="973" y="244"/>
                      <a:pt x="1129" y="263"/>
                      <a:pt x="1246" y="341"/>
                    </a:cubicBezTo>
                    <a:cubicBezTo>
                      <a:pt x="1343" y="399"/>
                      <a:pt x="1401" y="477"/>
                      <a:pt x="1401" y="535"/>
                    </a:cubicBezTo>
                    <a:cubicBezTo>
                      <a:pt x="1401" y="613"/>
                      <a:pt x="1343" y="672"/>
                      <a:pt x="1246" y="730"/>
                    </a:cubicBezTo>
                    <a:cubicBezTo>
                      <a:pt x="1129" y="808"/>
                      <a:pt x="964" y="847"/>
                      <a:pt x="801" y="847"/>
                    </a:cubicBezTo>
                    <a:cubicBezTo>
                      <a:pt x="638" y="847"/>
                      <a:pt x="477" y="808"/>
                      <a:pt x="370" y="730"/>
                    </a:cubicBezTo>
                    <a:cubicBezTo>
                      <a:pt x="273" y="691"/>
                      <a:pt x="215" y="613"/>
                      <a:pt x="215" y="535"/>
                    </a:cubicBezTo>
                    <a:cubicBezTo>
                      <a:pt x="234" y="477"/>
                      <a:pt x="273" y="399"/>
                      <a:pt x="370" y="341"/>
                    </a:cubicBezTo>
                    <a:cubicBezTo>
                      <a:pt x="487" y="283"/>
                      <a:pt x="662" y="244"/>
                      <a:pt x="818" y="244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4"/>
                      <a:pt x="1" y="399"/>
                      <a:pt x="1" y="535"/>
                    </a:cubicBezTo>
                    <a:cubicBezTo>
                      <a:pt x="1" y="633"/>
                      <a:pt x="59" y="730"/>
                      <a:pt x="117" y="808"/>
                    </a:cubicBezTo>
                    <a:lnTo>
                      <a:pt x="254" y="730"/>
                    </a:lnTo>
                    <a:cubicBezTo>
                      <a:pt x="260" y="723"/>
                      <a:pt x="273" y="719"/>
                      <a:pt x="289" y="719"/>
                    </a:cubicBezTo>
                    <a:cubicBezTo>
                      <a:pt x="321" y="719"/>
                      <a:pt x="364" y="736"/>
                      <a:pt x="390" y="788"/>
                    </a:cubicBezTo>
                    <a:cubicBezTo>
                      <a:pt x="429" y="827"/>
                      <a:pt x="429" y="905"/>
                      <a:pt x="351" y="963"/>
                    </a:cubicBezTo>
                    <a:lnTo>
                      <a:pt x="331" y="983"/>
                    </a:lnTo>
                    <a:cubicBezTo>
                      <a:pt x="468" y="1041"/>
                      <a:pt x="643" y="1080"/>
                      <a:pt x="837" y="1080"/>
                    </a:cubicBezTo>
                    <a:cubicBezTo>
                      <a:pt x="1032" y="1080"/>
                      <a:pt x="1246" y="1022"/>
                      <a:pt x="1401" y="925"/>
                    </a:cubicBezTo>
                    <a:cubicBezTo>
                      <a:pt x="1557" y="827"/>
                      <a:pt x="1654" y="691"/>
                      <a:pt x="1654" y="535"/>
                    </a:cubicBezTo>
                    <a:cubicBezTo>
                      <a:pt x="1654" y="399"/>
                      <a:pt x="1557" y="244"/>
                      <a:pt x="1401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2"/>
              <p:cNvSpPr/>
              <p:nvPr/>
            </p:nvSpPr>
            <p:spPr>
              <a:xfrm>
                <a:off x="987950" y="945050"/>
                <a:ext cx="41350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3" extrusionOk="0">
                    <a:moveTo>
                      <a:pt x="837" y="215"/>
                    </a:moveTo>
                    <a:cubicBezTo>
                      <a:pt x="992" y="215"/>
                      <a:pt x="1148" y="234"/>
                      <a:pt x="1265" y="312"/>
                    </a:cubicBezTo>
                    <a:cubicBezTo>
                      <a:pt x="1362" y="371"/>
                      <a:pt x="1420" y="429"/>
                      <a:pt x="1420" y="507"/>
                    </a:cubicBezTo>
                    <a:cubicBezTo>
                      <a:pt x="1420" y="585"/>
                      <a:pt x="1362" y="624"/>
                      <a:pt x="1265" y="701"/>
                    </a:cubicBezTo>
                    <a:cubicBezTo>
                      <a:pt x="1148" y="779"/>
                      <a:pt x="983" y="818"/>
                      <a:pt x="820" y="818"/>
                    </a:cubicBezTo>
                    <a:cubicBezTo>
                      <a:pt x="657" y="818"/>
                      <a:pt x="496" y="779"/>
                      <a:pt x="389" y="701"/>
                    </a:cubicBezTo>
                    <a:cubicBezTo>
                      <a:pt x="292" y="662"/>
                      <a:pt x="253" y="585"/>
                      <a:pt x="253" y="507"/>
                    </a:cubicBezTo>
                    <a:cubicBezTo>
                      <a:pt x="253" y="429"/>
                      <a:pt x="292" y="390"/>
                      <a:pt x="389" y="312"/>
                    </a:cubicBezTo>
                    <a:cubicBezTo>
                      <a:pt x="506" y="234"/>
                      <a:pt x="681" y="215"/>
                      <a:pt x="837" y="215"/>
                    </a:cubicBezTo>
                    <a:close/>
                    <a:moveTo>
                      <a:pt x="700" y="1"/>
                    </a:moveTo>
                    <a:cubicBezTo>
                      <a:pt x="545" y="20"/>
                      <a:pt x="389" y="40"/>
                      <a:pt x="272" y="118"/>
                    </a:cubicBezTo>
                    <a:cubicBezTo>
                      <a:pt x="97" y="215"/>
                      <a:pt x="0" y="371"/>
                      <a:pt x="0" y="507"/>
                    </a:cubicBezTo>
                    <a:cubicBezTo>
                      <a:pt x="0" y="643"/>
                      <a:pt x="97" y="799"/>
                      <a:pt x="272" y="896"/>
                    </a:cubicBezTo>
                    <a:cubicBezTo>
                      <a:pt x="448" y="993"/>
                      <a:pt x="642" y="1032"/>
                      <a:pt x="837" y="1032"/>
                    </a:cubicBezTo>
                    <a:cubicBezTo>
                      <a:pt x="1031" y="1032"/>
                      <a:pt x="1245" y="993"/>
                      <a:pt x="1381" y="896"/>
                    </a:cubicBezTo>
                    <a:cubicBezTo>
                      <a:pt x="1557" y="799"/>
                      <a:pt x="1654" y="643"/>
                      <a:pt x="1654" y="507"/>
                    </a:cubicBezTo>
                    <a:cubicBezTo>
                      <a:pt x="1654" y="371"/>
                      <a:pt x="1557" y="215"/>
                      <a:pt x="1381" y="118"/>
                    </a:cubicBezTo>
                    <a:cubicBezTo>
                      <a:pt x="1265" y="40"/>
                      <a:pt x="1090" y="1"/>
                      <a:pt x="953" y="1"/>
                    </a:cubicBezTo>
                    <a:lnTo>
                      <a:pt x="953" y="40"/>
                    </a:lnTo>
                    <a:cubicBezTo>
                      <a:pt x="953" y="98"/>
                      <a:pt x="895" y="176"/>
                      <a:pt x="837" y="176"/>
                    </a:cubicBezTo>
                    <a:cubicBezTo>
                      <a:pt x="759" y="176"/>
                      <a:pt x="700" y="118"/>
                      <a:pt x="700" y="40"/>
                    </a:cubicBezTo>
                    <a:lnTo>
                      <a:pt x="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2"/>
              <p:cNvSpPr/>
              <p:nvPr/>
            </p:nvSpPr>
            <p:spPr>
              <a:xfrm>
                <a:off x="794850" y="773925"/>
                <a:ext cx="413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49" extrusionOk="0">
                    <a:moveTo>
                      <a:pt x="837" y="251"/>
                    </a:moveTo>
                    <a:cubicBezTo>
                      <a:pt x="1012" y="251"/>
                      <a:pt x="1148" y="270"/>
                      <a:pt x="1285" y="348"/>
                    </a:cubicBezTo>
                    <a:cubicBezTo>
                      <a:pt x="1382" y="406"/>
                      <a:pt x="1421" y="465"/>
                      <a:pt x="1421" y="543"/>
                    </a:cubicBezTo>
                    <a:cubicBezTo>
                      <a:pt x="1421" y="620"/>
                      <a:pt x="1382" y="698"/>
                      <a:pt x="1285" y="737"/>
                    </a:cubicBezTo>
                    <a:cubicBezTo>
                      <a:pt x="1158" y="815"/>
                      <a:pt x="993" y="854"/>
                      <a:pt x="832" y="854"/>
                    </a:cubicBezTo>
                    <a:cubicBezTo>
                      <a:pt x="672" y="854"/>
                      <a:pt x="516" y="815"/>
                      <a:pt x="409" y="737"/>
                    </a:cubicBezTo>
                    <a:cubicBezTo>
                      <a:pt x="312" y="698"/>
                      <a:pt x="253" y="620"/>
                      <a:pt x="253" y="543"/>
                    </a:cubicBezTo>
                    <a:cubicBezTo>
                      <a:pt x="253" y="465"/>
                      <a:pt x="312" y="426"/>
                      <a:pt x="409" y="348"/>
                    </a:cubicBezTo>
                    <a:cubicBezTo>
                      <a:pt x="526" y="270"/>
                      <a:pt x="701" y="251"/>
                      <a:pt x="837" y="251"/>
                    </a:cubicBezTo>
                    <a:close/>
                    <a:moveTo>
                      <a:pt x="812" y="0"/>
                    </a:moveTo>
                    <a:cubicBezTo>
                      <a:pt x="620" y="0"/>
                      <a:pt x="424" y="44"/>
                      <a:pt x="253" y="134"/>
                    </a:cubicBezTo>
                    <a:cubicBezTo>
                      <a:pt x="98" y="231"/>
                      <a:pt x="0" y="367"/>
                      <a:pt x="0" y="523"/>
                    </a:cubicBezTo>
                    <a:cubicBezTo>
                      <a:pt x="0" y="659"/>
                      <a:pt x="98" y="815"/>
                      <a:pt x="253" y="912"/>
                    </a:cubicBezTo>
                    <a:cubicBezTo>
                      <a:pt x="428" y="1009"/>
                      <a:pt x="623" y="1048"/>
                      <a:pt x="818" y="1048"/>
                    </a:cubicBezTo>
                    <a:cubicBezTo>
                      <a:pt x="1012" y="1048"/>
                      <a:pt x="1226" y="1009"/>
                      <a:pt x="1382" y="912"/>
                    </a:cubicBezTo>
                    <a:cubicBezTo>
                      <a:pt x="1557" y="815"/>
                      <a:pt x="1654" y="659"/>
                      <a:pt x="1654" y="523"/>
                    </a:cubicBezTo>
                    <a:cubicBezTo>
                      <a:pt x="1654" y="426"/>
                      <a:pt x="1596" y="329"/>
                      <a:pt x="1518" y="251"/>
                    </a:cubicBezTo>
                    <a:lnTo>
                      <a:pt x="1401" y="329"/>
                    </a:lnTo>
                    <a:cubicBezTo>
                      <a:pt x="1401" y="348"/>
                      <a:pt x="1382" y="348"/>
                      <a:pt x="1362" y="348"/>
                    </a:cubicBezTo>
                    <a:cubicBezTo>
                      <a:pt x="1304" y="348"/>
                      <a:pt x="1285" y="329"/>
                      <a:pt x="1265" y="309"/>
                    </a:cubicBezTo>
                    <a:cubicBezTo>
                      <a:pt x="1226" y="251"/>
                      <a:pt x="1226" y="173"/>
                      <a:pt x="1304" y="134"/>
                    </a:cubicBezTo>
                    <a:lnTo>
                      <a:pt x="1323" y="115"/>
                    </a:lnTo>
                    <a:cubicBezTo>
                      <a:pt x="1172" y="39"/>
                      <a:pt x="994" y="0"/>
                      <a:pt x="8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2"/>
              <p:cNvSpPr/>
              <p:nvPr/>
            </p:nvSpPr>
            <p:spPr>
              <a:xfrm>
                <a:off x="578425" y="599725"/>
                <a:ext cx="69575" cy="14107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5643" extrusionOk="0">
                    <a:moveTo>
                      <a:pt x="2665" y="1"/>
                    </a:moveTo>
                    <a:cubicBezTo>
                      <a:pt x="2588" y="1"/>
                      <a:pt x="2549" y="40"/>
                      <a:pt x="2549" y="118"/>
                    </a:cubicBezTo>
                    <a:lnTo>
                      <a:pt x="2549" y="4009"/>
                    </a:lnTo>
                    <a:lnTo>
                      <a:pt x="0" y="5487"/>
                    </a:lnTo>
                    <a:lnTo>
                      <a:pt x="233" y="5643"/>
                    </a:lnTo>
                    <a:lnTo>
                      <a:pt x="2743" y="4164"/>
                    </a:lnTo>
                    <a:cubicBezTo>
                      <a:pt x="2782" y="4125"/>
                      <a:pt x="2782" y="4086"/>
                      <a:pt x="2782" y="4067"/>
                    </a:cubicBezTo>
                    <a:lnTo>
                      <a:pt x="2782" y="118"/>
                    </a:lnTo>
                    <a:cubicBezTo>
                      <a:pt x="2782" y="40"/>
                      <a:pt x="2743" y="1"/>
                      <a:pt x="26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2"/>
              <p:cNvSpPr/>
              <p:nvPr/>
            </p:nvSpPr>
            <p:spPr>
              <a:xfrm>
                <a:off x="572100" y="735925"/>
                <a:ext cx="12175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332" extrusionOk="0">
                    <a:moveTo>
                      <a:pt x="253" y="0"/>
                    </a:moveTo>
                    <a:lnTo>
                      <a:pt x="58" y="98"/>
                    </a:lnTo>
                    <a:cubicBezTo>
                      <a:pt x="20" y="136"/>
                      <a:pt x="0" y="214"/>
                      <a:pt x="20" y="292"/>
                    </a:cubicBezTo>
                    <a:cubicBezTo>
                      <a:pt x="58" y="331"/>
                      <a:pt x="97" y="331"/>
                      <a:pt x="117" y="331"/>
                    </a:cubicBezTo>
                    <a:cubicBezTo>
                      <a:pt x="156" y="331"/>
                      <a:pt x="175" y="331"/>
                      <a:pt x="175" y="312"/>
                    </a:cubicBezTo>
                    <a:lnTo>
                      <a:pt x="486" y="13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2"/>
              <p:cNvSpPr/>
              <p:nvPr/>
            </p:nvSpPr>
            <p:spPr>
              <a:xfrm>
                <a:off x="688825" y="649825"/>
                <a:ext cx="28892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694" extrusionOk="0">
                    <a:moveTo>
                      <a:pt x="11343" y="1"/>
                    </a:moveTo>
                    <a:lnTo>
                      <a:pt x="10078" y="740"/>
                    </a:lnTo>
                    <a:cubicBezTo>
                      <a:pt x="10085" y="737"/>
                      <a:pt x="10092" y="735"/>
                      <a:pt x="10100" y="735"/>
                    </a:cubicBezTo>
                    <a:cubicBezTo>
                      <a:pt x="10136" y="735"/>
                      <a:pt x="10175" y="770"/>
                      <a:pt x="10175" y="818"/>
                    </a:cubicBezTo>
                    <a:cubicBezTo>
                      <a:pt x="10175" y="896"/>
                      <a:pt x="10117" y="935"/>
                      <a:pt x="10039" y="935"/>
                    </a:cubicBezTo>
                    <a:lnTo>
                      <a:pt x="9650" y="935"/>
                    </a:lnTo>
                    <a:lnTo>
                      <a:pt x="7413" y="2219"/>
                    </a:lnTo>
                    <a:cubicBezTo>
                      <a:pt x="7471" y="2219"/>
                      <a:pt x="7510" y="2277"/>
                      <a:pt x="7510" y="2355"/>
                    </a:cubicBezTo>
                    <a:cubicBezTo>
                      <a:pt x="7510" y="2413"/>
                      <a:pt x="7471" y="2472"/>
                      <a:pt x="7393" y="2472"/>
                    </a:cubicBezTo>
                    <a:lnTo>
                      <a:pt x="7004" y="2472"/>
                    </a:lnTo>
                    <a:lnTo>
                      <a:pt x="0" y="6538"/>
                    </a:lnTo>
                    <a:cubicBezTo>
                      <a:pt x="0" y="6538"/>
                      <a:pt x="20" y="6538"/>
                      <a:pt x="20" y="6557"/>
                    </a:cubicBezTo>
                    <a:cubicBezTo>
                      <a:pt x="98" y="6596"/>
                      <a:pt x="156" y="6654"/>
                      <a:pt x="195" y="6693"/>
                    </a:cubicBezTo>
                    <a:lnTo>
                      <a:pt x="4553" y="4203"/>
                    </a:lnTo>
                    <a:cubicBezTo>
                      <a:pt x="4494" y="4164"/>
                      <a:pt x="4475" y="4145"/>
                      <a:pt x="4475" y="4086"/>
                    </a:cubicBezTo>
                    <a:cubicBezTo>
                      <a:pt x="4475" y="4028"/>
                      <a:pt x="4533" y="3970"/>
                      <a:pt x="4592" y="3970"/>
                    </a:cubicBezTo>
                    <a:lnTo>
                      <a:pt x="4942" y="3970"/>
                    </a:lnTo>
                    <a:lnTo>
                      <a:pt x="11557" y="156"/>
                    </a:lnTo>
                    <a:cubicBezTo>
                      <a:pt x="11537" y="137"/>
                      <a:pt x="11479" y="137"/>
                      <a:pt x="11459" y="98"/>
                    </a:cubicBezTo>
                    <a:cubicBezTo>
                      <a:pt x="11401" y="79"/>
                      <a:pt x="11362" y="40"/>
                      <a:pt x="11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2"/>
              <p:cNvSpPr/>
              <p:nvPr/>
            </p:nvSpPr>
            <p:spPr>
              <a:xfrm>
                <a:off x="686400" y="818600"/>
                <a:ext cx="500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9" y="1"/>
                      <a:pt x="19" y="20"/>
                      <a:pt x="0" y="1"/>
                    </a:cubicBezTo>
                    <a:cubicBezTo>
                      <a:pt x="19" y="20"/>
                      <a:pt x="19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2"/>
              <p:cNvSpPr/>
              <p:nvPr/>
            </p:nvSpPr>
            <p:spPr>
              <a:xfrm>
                <a:off x="685425" y="812275"/>
                <a:ext cx="78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93" extrusionOk="0">
                    <a:moveTo>
                      <a:pt x="136" y="1"/>
                    </a:moveTo>
                    <a:lnTo>
                      <a:pt x="58" y="59"/>
                    </a:lnTo>
                    <a:cubicBezTo>
                      <a:pt x="20" y="79"/>
                      <a:pt x="0" y="156"/>
                      <a:pt x="20" y="234"/>
                    </a:cubicBezTo>
                    <a:cubicBezTo>
                      <a:pt x="20" y="254"/>
                      <a:pt x="39" y="254"/>
                      <a:pt x="39" y="254"/>
                    </a:cubicBezTo>
                    <a:cubicBezTo>
                      <a:pt x="39" y="254"/>
                      <a:pt x="58" y="254"/>
                      <a:pt x="58" y="273"/>
                    </a:cubicBezTo>
                    <a:cubicBezTo>
                      <a:pt x="97" y="273"/>
                      <a:pt x="97" y="293"/>
                      <a:pt x="117" y="293"/>
                    </a:cubicBezTo>
                    <a:cubicBezTo>
                      <a:pt x="136" y="293"/>
                      <a:pt x="156" y="293"/>
                      <a:pt x="156" y="273"/>
                    </a:cubicBezTo>
                    <a:lnTo>
                      <a:pt x="311" y="195"/>
                    </a:lnTo>
                    <a:cubicBezTo>
                      <a:pt x="292" y="137"/>
                      <a:pt x="234" y="79"/>
                      <a:pt x="156" y="40"/>
                    </a:cubicBezTo>
                    <a:cubicBezTo>
                      <a:pt x="156" y="40"/>
                      <a:pt x="136" y="40"/>
                      <a:pt x="1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2"/>
              <p:cNvSpPr/>
              <p:nvPr/>
            </p:nvSpPr>
            <p:spPr>
              <a:xfrm>
                <a:off x="972875" y="646725"/>
                <a:ext cx="7300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42" extrusionOk="0">
                    <a:moveTo>
                      <a:pt x="152" y="1"/>
                    </a:moveTo>
                    <a:cubicBezTo>
                      <a:pt x="135" y="1"/>
                      <a:pt x="117" y="3"/>
                      <a:pt x="97" y="8"/>
                    </a:cubicBezTo>
                    <a:lnTo>
                      <a:pt x="0" y="66"/>
                    </a:lnTo>
                    <a:cubicBezTo>
                      <a:pt x="19" y="105"/>
                      <a:pt x="78" y="164"/>
                      <a:pt x="117" y="183"/>
                    </a:cubicBezTo>
                    <a:cubicBezTo>
                      <a:pt x="136" y="203"/>
                      <a:pt x="195" y="203"/>
                      <a:pt x="214" y="241"/>
                    </a:cubicBezTo>
                    <a:cubicBezTo>
                      <a:pt x="272" y="203"/>
                      <a:pt x="292" y="125"/>
                      <a:pt x="272" y="66"/>
                    </a:cubicBezTo>
                    <a:cubicBezTo>
                      <a:pt x="243" y="23"/>
                      <a:pt x="203" y="1"/>
                      <a:pt x="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2"/>
              <p:cNvSpPr/>
              <p:nvPr/>
            </p:nvSpPr>
            <p:spPr>
              <a:xfrm>
                <a:off x="827925" y="753925"/>
                <a:ext cx="51100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051" extrusionOk="0">
                    <a:moveTo>
                      <a:pt x="1557" y="0"/>
                    </a:moveTo>
                    <a:lnTo>
                      <a:pt x="0" y="915"/>
                    </a:lnTo>
                    <a:cubicBezTo>
                      <a:pt x="39" y="915"/>
                      <a:pt x="59" y="934"/>
                      <a:pt x="78" y="934"/>
                    </a:cubicBezTo>
                    <a:cubicBezTo>
                      <a:pt x="137" y="953"/>
                      <a:pt x="176" y="1012"/>
                      <a:pt x="234" y="1051"/>
                    </a:cubicBezTo>
                    <a:lnTo>
                      <a:pt x="20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2"/>
              <p:cNvSpPr/>
              <p:nvPr/>
            </p:nvSpPr>
            <p:spPr>
              <a:xfrm>
                <a:off x="878025" y="692625"/>
                <a:ext cx="10167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4067" h="2219" extrusionOk="0">
                    <a:moveTo>
                      <a:pt x="3833" y="1"/>
                    </a:moveTo>
                    <a:lnTo>
                      <a:pt x="0" y="2219"/>
                    </a:lnTo>
                    <a:lnTo>
                      <a:pt x="487" y="2219"/>
                    </a:lnTo>
                    <a:lnTo>
                      <a:pt x="4066" y="156"/>
                    </a:lnTo>
                    <a:cubicBezTo>
                      <a:pt x="4027" y="156"/>
                      <a:pt x="4008" y="118"/>
                      <a:pt x="3989" y="118"/>
                    </a:cubicBezTo>
                    <a:cubicBezTo>
                      <a:pt x="3911" y="79"/>
                      <a:pt x="3872" y="59"/>
                      <a:pt x="3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2"/>
              <p:cNvSpPr/>
              <p:nvPr/>
            </p:nvSpPr>
            <p:spPr>
              <a:xfrm>
                <a:off x="973825" y="690025"/>
                <a:ext cx="83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61" extrusionOk="0">
                    <a:moveTo>
                      <a:pt x="183" y="0"/>
                    </a:moveTo>
                    <a:cubicBezTo>
                      <a:pt x="167" y="0"/>
                      <a:pt x="152" y="3"/>
                      <a:pt x="137" y="8"/>
                    </a:cubicBezTo>
                    <a:lnTo>
                      <a:pt x="1" y="85"/>
                    </a:lnTo>
                    <a:cubicBezTo>
                      <a:pt x="59" y="144"/>
                      <a:pt x="98" y="202"/>
                      <a:pt x="157" y="222"/>
                    </a:cubicBezTo>
                    <a:cubicBezTo>
                      <a:pt x="176" y="222"/>
                      <a:pt x="195" y="260"/>
                      <a:pt x="234" y="260"/>
                    </a:cubicBezTo>
                    <a:lnTo>
                      <a:pt x="254" y="222"/>
                    </a:lnTo>
                    <a:cubicBezTo>
                      <a:pt x="293" y="202"/>
                      <a:pt x="332" y="124"/>
                      <a:pt x="293" y="66"/>
                    </a:cubicBezTo>
                    <a:cubicBezTo>
                      <a:pt x="278" y="22"/>
                      <a:pt x="231" y="0"/>
                      <a:pt x="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2"/>
              <p:cNvSpPr/>
              <p:nvPr/>
            </p:nvSpPr>
            <p:spPr>
              <a:xfrm>
                <a:off x="825500" y="777250"/>
                <a:ext cx="73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35" extrusionOk="0">
                    <a:moveTo>
                      <a:pt x="97" y="1"/>
                    </a:moveTo>
                    <a:lnTo>
                      <a:pt x="78" y="20"/>
                    </a:lnTo>
                    <a:cubicBezTo>
                      <a:pt x="39" y="40"/>
                      <a:pt x="0" y="118"/>
                      <a:pt x="39" y="196"/>
                    </a:cubicBezTo>
                    <a:cubicBezTo>
                      <a:pt x="59" y="234"/>
                      <a:pt x="97" y="234"/>
                      <a:pt x="117" y="234"/>
                    </a:cubicBezTo>
                    <a:cubicBezTo>
                      <a:pt x="156" y="234"/>
                      <a:pt x="175" y="234"/>
                      <a:pt x="175" y="215"/>
                    </a:cubicBezTo>
                    <a:lnTo>
                      <a:pt x="292" y="137"/>
                    </a:lnTo>
                    <a:cubicBezTo>
                      <a:pt x="273" y="98"/>
                      <a:pt x="253" y="40"/>
                      <a:pt x="175" y="20"/>
                    </a:cubicBezTo>
                    <a:cubicBezTo>
                      <a:pt x="156" y="1"/>
                      <a:pt x="117" y="1"/>
                      <a:pt x="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2"/>
              <p:cNvSpPr/>
              <p:nvPr/>
            </p:nvSpPr>
            <p:spPr>
              <a:xfrm>
                <a:off x="733075" y="705275"/>
                <a:ext cx="1410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254" extrusionOk="0">
                    <a:moveTo>
                      <a:pt x="429" y="1"/>
                    </a:moveTo>
                    <a:lnTo>
                      <a:pt x="1" y="254"/>
                    </a:lnTo>
                    <a:lnTo>
                      <a:pt x="5234" y="254"/>
                    </a:lnTo>
                    <a:lnTo>
                      <a:pt x="56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2"/>
              <p:cNvSpPr/>
              <p:nvPr/>
            </p:nvSpPr>
            <p:spPr>
              <a:xfrm>
                <a:off x="730650" y="705275"/>
                <a:ext cx="131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54" extrusionOk="0">
                    <a:moveTo>
                      <a:pt x="137" y="1"/>
                    </a:moveTo>
                    <a:cubicBezTo>
                      <a:pt x="59" y="1"/>
                      <a:pt x="0" y="59"/>
                      <a:pt x="0" y="137"/>
                    </a:cubicBezTo>
                    <a:cubicBezTo>
                      <a:pt x="0" y="195"/>
                      <a:pt x="59" y="254"/>
                      <a:pt x="98" y="254"/>
                    </a:cubicBezTo>
                    <a:lnTo>
                      <a:pt x="5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2"/>
              <p:cNvSpPr/>
              <p:nvPr/>
            </p:nvSpPr>
            <p:spPr>
              <a:xfrm>
                <a:off x="863925" y="705275"/>
                <a:ext cx="126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4" extrusionOk="0">
                    <a:moveTo>
                      <a:pt x="409" y="1"/>
                    </a:moveTo>
                    <a:lnTo>
                      <a:pt x="0" y="254"/>
                    </a:lnTo>
                    <a:lnTo>
                      <a:pt x="389" y="254"/>
                    </a:lnTo>
                    <a:cubicBezTo>
                      <a:pt x="467" y="254"/>
                      <a:pt x="506" y="195"/>
                      <a:pt x="506" y="137"/>
                    </a:cubicBezTo>
                    <a:cubicBezTo>
                      <a:pt x="506" y="59"/>
                      <a:pt x="467" y="20"/>
                      <a:pt x="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2"/>
              <p:cNvSpPr/>
              <p:nvPr/>
            </p:nvSpPr>
            <p:spPr>
              <a:xfrm>
                <a:off x="799725" y="667350"/>
                <a:ext cx="1410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642" h="234" extrusionOk="0">
                    <a:moveTo>
                      <a:pt x="409" y="0"/>
                    </a:moveTo>
                    <a:lnTo>
                      <a:pt x="0" y="234"/>
                    </a:lnTo>
                    <a:lnTo>
                      <a:pt x="5214" y="234"/>
                    </a:lnTo>
                    <a:lnTo>
                      <a:pt x="56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2"/>
              <p:cNvSpPr/>
              <p:nvPr/>
            </p:nvSpPr>
            <p:spPr>
              <a:xfrm>
                <a:off x="797275" y="667350"/>
                <a:ext cx="12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07" h="234" extrusionOk="0">
                    <a:moveTo>
                      <a:pt x="117" y="0"/>
                    </a:moveTo>
                    <a:cubicBezTo>
                      <a:pt x="40" y="0"/>
                      <a:pt x="1" y="39"/>
                      <a:pt x="1" y="117"/>
                    </a:cubicBezTo>
                    <a:cubicBezTo>
                      <a:pt x="1" y="195"/>
                      <a:pt x="40" y="234"/>
                      <a:pt x="98" y="234"/>
                    </a:cubicBezTo>
                    <a:lnTo>
                      <a:pt x="5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2"/>
              <p:cNvSpPr/>
              <p:nvPr/>
            </p:nvSpPr>
            <p:spPr>
              <a:xfrm>
                <a:off x="930050" y="667350"/>
                <a:ext cx="131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234" extrusionOk="0">
                    <a:moveTo>
                      <a:pt x="429" y="0"/>
                    </a:moveTo>
                    <a:lnTo>
                      <a:pt x="1" y="234"/>
                    </a:lnTo>
                    <a:lnTo>
                      <a:pt x="390" y="234"/>
                    </a:lnTo>
                    <a:cubicBezTo>
                      <a:pt x="468" y="234"/>
                      <a:pt x="526" y="195"/>
                      <a:pt x="526" y="117"/>
                    </a:cubicBezTo>
                    <a:cubicBezTo>
                      <a:pt x="526" y="39"/>
                      <a:pt x="468" y="2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2"/>
              <p:cNvSpPr/>
              <p:nvPr/>
            </p:nvSpPr>
            <p:spPr>
              <a:xfrm>
                <a:off x="803125" y="748075"/>
                <a:ext cx="74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235" extrusionOk="0">
                    <a:moveTo>
                      <a:pt x="389" y="1"/>
                    </a:moveTo>
                    <a:lnTo>
                      <a:pt x="0" y="215"/>
                    </a:lnTo>
                    <a:cubicBezTo>
                      <a:pt x="0" y="234"/>
                      <a:pt x="20" y="234"/>
                      <a:pt x="59" y="234"/>
                    </a:cubicBezTo>
                    <a:lnTo>
                      <a:pt x="2588" y="234"/>
                    </a:lnTo>
                    <a:lnTo>
                      <a:pt x="29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2"/>
              <p:cNvSpPr/>
              <p:nvPr/>
            </p:nvSpPr>
            <p:spPr>
              <a:xfrm>
                <a:off x="879000" y="474250"/>
                <a:ext cx="602625" cy="279700"/>
              </a:xfrm>
              <a:custGeom>
                <a:avLst/>
                <a:gdLst/>
                <a:ahLst/>
                <a:cxnLst/>
                <a:rect l="l" t="t" r="r" b="b"/>
                <a:pathLst>
                  <a:path w="24105" h="11188" extrusionOk="0">
                    <a:moveTo>
                      <a:pt x="10609" y="7793"/>
                    </a:moveTo>
                    <a:cubicBezTo>
                      <a:pt x="10604" y="7796"/>
                      <a:pt x="10600" y="7798"/>
                      <a:pt x="10595" y="7801"/>
                    </a:cubicBezTo>
                    <a:lnTo>
                      <a:pt x="10595" y="7801"/>
                    </a:lnTo>
                    <a:lnTo>
                      <a:pt x="10609" y="7793"/>
                    </a:lnTo>
                    <a:close/>
                    <a:moveTo>
                      <a:pt x="24105" y="0"/>
                    </a:moveTo>
                    <a:lnTo>
                      <a:pt x="10609" y="7793"/>
                    </a:lnTo>
                    <a:lnTo>
                      <a:pt x="10609" y="7793"/>
                    </a:lnTo>
                    <a:cubicBezTo>
                      <a:pt x="10624" y="7786"/>
                      <a:pt x="10641" y="7782"/>
                      <a:pt x="10662" y="7782"/>
                    </a:cubicBezTo>
                    <a:cubicBezTo>
                      <a:pt x="10720" y="7782"/>
                      <a:pt x="10778" y="7841"/>
                      <a:pt x="10778" y="7919"/>
                    </a:cubicBezTo>
                    <a:lnTo>
                      <a:pt x="10778" y="7977"/>
                    </a:lnTo>
                    <a:lnTo>
                      <a:pt x="24105" y="292"/>
                    </a:lnTo>
                    <a:lnTo>
                      <a:pt x="24105" y="0"/>
                    </a:lnTo>
                    <a:close/>
                    <a:moveTo>
                      <a:pt x="8804" y="8836"/>
                    </a:moveTo>
                    <a:lnTo>
                      <a:pt x="8804" y="8836"/>
                    </a:lnTo>
                    <a:cubicBezTo>
                      <a:pt x="8779" y="8841"/>
                      <a:pt x="8759" y="8854"/>
                      <a:pt x="8745" y="8870"/>
                    </a:cubicBezTo>
                    <a:lnTo>
                      <a:pt x="8745" y="8870"/>
                    </a:lnTo>
                    <a:lnTo>
                      <a:pt x="8804" y="8836"/>
                    </a:lnTo>
                    <a:close/>
                    <a:moveTo>
                      <a:pt x="10595" y="7801"/>
                    </a:moveTo>
                    <a:lnTo>
                      <a:pt x="8804" y="8836"/>
                    </a:lnTo>
                    <a:lnTo>
                      <a:pt x="8804" y="8836"/>
                    </a:lnTo>
                    <a:cubicBezTo>
                      <a:pt x="8813" y="8834"/>
                      <a:pt x="8822" y="8833"/>
                      <a:pt x="8833" y="8833"/>
                    </a:cubicBezTo>
                    <a:cubicBezTo>
                      <a:pt x="8911" y="8833"/>
                      <a:pt x="8949" y="8891"/>
                      <a:pt x="8949" y="8950"/>
                    </a:cubicBezTo>
                    <a:lnTo>
                      <a:pt x="8949" y="9028"/>
                    </a:lnTo>
                    <a:lnTo>
                      <a:pt x="10545" y="8113"/>
                    </a:lnTo>
                    <a:lnTo>
                      <a:pt x="10545" y="7919"/>
                    </a:lnTo>
                    <a:cubicBezTo>
                      <a:pt x="10545" y="7867"/>
                      <a:pt x="10562" y="7825"/>
                      <a:pt x="10595" y="7801"/>
                    </a:cubicBezTo>
                    <a:close/>
                    <a:moveTo>
                      <a:pt x="6988" y="9885"/>
                    </a:moveTo>
                    <a:lnTo>
                      <a:pt x="6988" y="9885"/>
                    </a:lnTo>
                    <a:cubicBezTo>
                      <a:pt x="6956" y="9889"/>
                      <a:pt x="6927" y="9904"/>
                      <a:pt x="6908" y="9931"/>
                    </a:cubicBezTo>
                    <a:lnTo>
                      <a:pt x="6908" y="9931"/>
                    </a:lnTo>
                    <a:lnTo>
                      <a:pt x="6988" y="9885"/>
                    </a:lnTo>
                    <a:close/>
                    <a:moveTo>
                      <a:pt x="8745" y="8870"/>
                    </a:moveTo>
                    <a:lnTo>
                      <a:pt x="6988" y="9885"/>
                    </a:lnTo>
                    <a:lnTo>
                      <a:pt x="6988" y="9885"/>
                    </a:lnTo>
                    <a:cubicBezTo>
                      <a:pt x="6993" y="9884"/>
                      <a:pt x="6999" y="9884"/>
                      <a:pt x="7004" y="9884"/>
                    </a:cubicBezTo>
                    <a:cubicBezTo>
                      <a:pt x="7082" y="9884"/>
                      <a:pt x="7140" y="9923"/>
                      <a:pt x="7140" y="10000"/>
                    </a:cubicBezTo>
                    <a:lnTo>
                      <a:pt x="7140" y="10098"/>
                    </a:lnTo>
                    <a:lnTo>
                      <a:pt x="8716" y="9183"/>
                    </a:lnTo>
                    <a:lnTo>
                      <a:pt x="8716" y="8950"/>
                    </a:lnTo>
                    <a:cubicBezTo>
                      <a:pt x="8716" y="8921"/>
                      <a:pt x="8726" y="8892"/>
                      <a:pt x="8745" y="8870"/>
                    </a:cubicBezTo>
                    <a:close/>
                    <a:moveTo>
                      <a:pt x="6908" y="9931"/>
                    </a:moveTo>
                    <a:lnTo>
                      <a:pt x="5136" y="10954"/>
                    </a:lnTo>
                    <a:lnTo>
                      <a:pt x="428" y="10954"/>
                    </a:lnTo>
                    <a:lnTo>
                      <a:pt x="0" y="11187"/>
                    </a:lnTo>
                    <a:lnTo>
                      <a:pt x="5058" y="11187"/>
                    </a:lnTo>
                    <a:lnTo>
                      <a:pt x="5058" y="11070"/>
                    </a:lnTo>
                    <a:cubicBezTo>
                      <a:pt x="5058" y="10993"/>
                      <a:pt x="5117" y="10954"/>
                      <a:pt x="5195" y="10954"/>
                    </a:cubicBezTo>
                    <a:cubicBezTo>
                      <a:pt x="5253" y="10954"/>
                      <a:pt x="5311" y="10993"/>
                      <a:pt x="5311" y="11070"/>
                    </a:cubicBezTo>
                    <a:lnTo>
                      <a:pt x="5311" y="11148"/>
                    </a:lnTo>
                    <a:lnTo>
                      <a:pt x="6887" y="10214"/>
                    </a:lnTo>
                    <a:lnTo>
                      <a:pt x="6887" y="10000"/>
                    </a:lnTo>
                    <a:cubicBezTo>
                      <a:pt x="6887" y="9972"/>
                      <a:pt x="6895" y="9949"/>
                      <a:pt x="6908" y="99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2"/>
              <p:cNvSpPr/>
              <p:nvPr/>
            </p:nvSpPr>
            <p:spPr>
              <a:xfrm>
                <a:off x="801175" y="748075"/>
                <a:ext cx="117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5" extrusionOk="0">
                    <a:moveTo>
                      <a:pt x="137" y="1"/>
                    </a:moveTo>
                    <a:cubicBezTo>
                      <a:pt x="59" y="1"/>
                      <a:pt x="0" y="78"/>
                      <a:pt x="0" y="117"/>
                    </a:cubicBezTo>
                    <a:cubicBezTo>
                      <a:pt x="0" y="176"/>
                      <a:pt x="39" y="195"/>
                      <a:pt x="78" y="215"/>
                    </a:cubicBezTo>
                    <a:lnTo>
                      <a:pt x="4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2"/>
              <p:cNvSpPr/>
              <p:nvPr/>
            </p:nvSpPr>
            <p:spPr>
              <a:xfrm>
                <a:off x="866825" y="748075"/>
                <a:ext cx="22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916" h="235" extrusionOk="0">
                    <a:moveTo>
                      <a:pt x="429" y="1"/>
                    </a:moveTo>
                    <a:lnTo>
                      <a:pt x="1" y="234"/>
                    </a:lnTo>
                    <a:lnTo>
                      <a:pt x="487" y="234"/>
                    </a:lnTo>
                    <a:lnTo>
                      <a:pt x="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2"/>
              <p:cNvSpPr/>
              <p:nvPr/>
            </p:nvSpPr>
            <p:spPr>
              <a:xfrm>
                <a:off x="1155750" y="2081725"/>
                <a:ext cx="104575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2433" extrusionOk="0">
                    <a:moveTo>
                      <a:pt x="3969" y="0"/>
                    </a:moveTo>
                    <a:lnTo>
                      <a:pt x="0" y="2296"/>
                    </a:lnTo>
                    <a:cubicBezTo>
                      <a:pt x="20" y="2296"/>
                      <a:pt x="58" y="2315"/>
                      <a:pt x="58" y="2315"/>
                    </a:cubicBezTo>
                    <a:cubicBezTo>
                      <a:pt x="117" y="2374"/>
                      <a:pt x="175" y="2393"/>
                      <a:pt x="214" y="2432"/>
                    </a:cubicBezTo>
                    <a:lnTo>
                      <a:pt x="4183" y="156"/>
                    </a:lnTo>
                    <a:cubicBezTo>
                      <a:pt x="4163" y="156"/>
                      <a:pt x="4125" y="117"/>
                      <a:pt x="4105" y="117"/>
                    </a:cubicBezTo>
                    <a:cubicBezTo>
                      <a:pt x="4066" y="98"/>
                      <a:pt x="4008" y="59"/>
                      <a:pt x="39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2"/>
              <p:cNvSpPr/>
              <p:nvPr/>
            </p:nvSpPr>
            <p:spPr>
              <a:xfrm>
                <a:off x="1252050" y="2061525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328" y="712"/>
                    </a:moveTo>
                    <a:cubicBezTo>
                      <a:pt x="345" y="726"/>
                      <a:pt x="366" y="738"/>
                      <a:pt x="389" y="750"/>
                    </a:cubicBezTo>
                    <a:cubicBezTo>
                      <a:pt x="390" y="751"/>
                      <a:pt x="391" y="751"/>
                      <a:pt x="393" y="752"/>
                    </a:cubicBezTo>
                    <a:lnTo>
                      <a:pt x="393" y="752"/>
                    </a:lnTo>
                    <a:cubicBezTo>
                      <a:pt x="377" y="730"/>
                      <a:pt x="354" y="716"/>
                      <a:pt x="328" y="712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8" y="50"/>
                      <a:pt x="253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33"/>
                      <a:pt x="39" y="731"/>
                      <a:pt x="117" y="808"/>
                    </a:cubicBezTo>
                    <a:lnTo>
                      <a:pt x="234" y="731"/>
                    </a:lnTo>
                    <a:cubicBezTo>
                      <a:pt x="260" y="718"/>
                      <a:pt x="285" y="711"/>
                      <a:pt x="309" y="711"/>
                    </a:cubicBezTo>
                    <a:cubicBezTo>
                      <a:pt x="316" y="711"/>
                      <a:pt x="322" y="712"/>
                      <a:pt x="328" y="712"/>
                    </a:cubicBezTo>
                    <a:lnTo>
                      <a:pt x="328" y="712"/>
                    </a:lnTo>
                    <a:cubicBezTo>
                      <a:pt x="258" y="661"/>
                      <a:pt x="234" y="602"/>
                      <a:pt x="234" y="555"/>
                    </a:cubicBezTo>
                    <a:cubicBezTo>
                      <a:pt x="234" y="478"/>
                      <a:pt x="292" y="400"/>
                      <a:pt x="389" y="361"/>
                    </a:cubicBezTo>
                    <a:cubicBezTo>
                      <a:pt x="506" y="283"/>
                      <a:pt x="681" y="264"/>
                      <a:pt x="817" y="264"/>
                    </a:cubicBezTo>
                    <a:cubicBezTo>
                      <a:pt x="992" y="264"/>
                      <a:pt x="1129" y="283"/>
                      <a:pt x="1245" y="361"/>
                    </a:cubicBezTo>
                    <a:cubicBezTo>
                      <a:pt x="1362" y="400"/>
                      <a:pt x="1401" y="478"/>
                      <a:pt x="1401" y="555"/>
                    </a:cubicBezTo>
                    <a:cubicBezTo>
                      <a:pt x="1401" y="614"/>
                      <a:pt x="1343" y="672"/>
                      <a:pt x="1245" y="750"/>
                    </a:cubicBezTo>
                    <a:cubicBezTo>
                      <a:pt x="1129" y="818"/>
                      <a:pt x="968" y="852"/>
                      <a:pt x="810" y="852"/>
                    </a:cubicBezTo>
                    <a:cubicBezTo>
                      <a:pt x="654" y="852"/>
                      <a:pt x="499" y="819"/>
                      <a:pt x="393" y="752"/>
                    </a:cubicBezTo>
                    <a:lnTo>
                      <a:pt x="393" y="752"/>
                    </a:lnTo>
                    <a:cubicBezTo>
                      <a:pt x="400" y="762"/>
                      <a:pt x="405" y="775"/>
                      <a:pt x="409" y="789"/>
                    </a:cubicBezTo>
                    <a:cubicBezTo>
                      <a:pt x="428" y="847"/>
                      <a:pt x="428" y="906"/>
                      <a:pt x="350" y="964"/>
                    </a:cubicBezTo>
                    <a:lnTo>
                      <a:pt x="331" y="983"/>
                    </a:lnTo>
                    <a:cubicBezTo>
                      <a:pt x="487" y="1061"/>
                      <a:pt x="642" y="1081"/>
                      <a:pt x="817" y="1081"/>
                    </a:cubicBezTo>
                    <a:cubicBezTo>
                      <a:pt x="1012" y="1081"/>
                      <a:pt x="1226" y="1042"/>
                      <a:pt x="1381" y="925"/>
                    </a:cubicBezTo>
                    <a:cubicBezTo>
                      <a:pt x="1557" y="847"/>
                      <a:pt x="1654" y="692"/>
                      <a:pt x="1654" y="536"/>
                    </a:cubicBezTo>
                    <a:cubicBezTo>
                      <a:pt x="1654" y="400"/>
                      <a:pt x="1537" y="244"/>
                      <a:pt x="1381" y="147"/>
                    </a:cubicBezTo>
                    <a:cubicBezTo>
                      <a:pt x="1226" y="50"/>
                      <a:pt x="1026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2"/>
              <p:cNvSpPr/>
              <p:nvPr/>
            </p:nvSpPr>
            <p:spPr>
              <a:xfrm>
                <a:off x="1254950" y="2079100"/>
                <a:ext cx="78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61" extrusionOk="0">
                    <a:moveTo>
                      <a:pt x="175" y="1"/>
                    </a:moveTo>
                    <a:cubicBezTo>
                      <a:pt x="157" y="1"/>
                      <a:pt x="137" y="3"/>
                      <a:pt x="118" y="8"/>
                    </a:cubicBezTo>
                    <a:lnTo>
                      <a:pt x="1" y="86"/>
                    </a:lnTo>
                    <a:cubicBezTo>
                      <a:pt x="40" y="164"/>
                      <a:pt x="98" y="183"/>
                      <a:pt x="137" y="222"/>
                    </a:cubicBezTo>
                    <a:cubicBezTo>
                      <a:pt x="157" y="261"/>
                      <a:pt x="195" y="261"/>
                      <a:pt x="215" y="261"/>
                    </a:cubicBezTo>
                    <a:lnTo>
                      <a:pt x="234" y="222"/>
                    </a:lnTo>
                    <a:cubicBezTo>
                      <a:pt x="293" y="203"/>
                      <a:pt x="312" y="144"/>
                      <a:pt x="293" y="66"/>
                    </a:cubicBezTo>
                    <a:cubicBezTo>
                      <a:pt x="278" y="23"/>
                      <a:pt x="231" y="1"/>
                      <a:pt x="1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2"/>
              <p:cNvSpPr/>
              <p:nvPr/>
            </p:nvSpPr>
            <p:spPr>
              <a:xfrm>
                <a:off x="1123650" y="2137525"/>
                <a:ext cx="408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37" extrusionOk="0">
                    <a:moveTo>
                      <a:pt x="778" y="181"/>
                    </a:moveTo>
                    <a:cubicBezTo>
                      <a:pt x="953" y="181"/>
                      <a:pt x="1090" y="200"/>
                      <a:pt x="1206" y="278"/>
                    </a:cubicBezTo>
                    <a:cubicBezTo>
                      <a:pt x="1304" y="317"/>
                      <a:pt x="1362" y="395"/>
                      <a:pt x="1362" y="473"/>
                    </a:cubicBezTo>
                    <a:cubicBezTo>
                      <a:pt x="1362" y="550"/>
                      <a:pt x="1304" y="589"/>
                      <a:pt x="1206" y="667"/>
                    </a:cubicBezTo>
                    <a:cubicBezTo>
                      <a:pt x="1099" y="735"/>
                      <a:pt x="944" y="769"/>
                      <a:pt x="783" y="769"/>
                    </a:cubicBezTo>
                    <a:cubicBezTo>
                      <a:pt x="623" y="769"/>
                      <a:pt x="457" y="735"/>
                      <a:pt x="331" y="667"/>
                    </a:cubicBezTo>
                    <a:cubicBezTo>
                      <a:pt x="234" y="628"/>
                      <a:pt x="195" y="550"/>
                      <a:pt x="195" y="473"/>
                    </a:cubicBezTo>
                    <a:cubicBezTo>
                      <a:pt x="195" y="395"/>
                      <a:pt x="234" y="356"/>
                      <a:pt x="331" y="278"/>
                    </a:cubicBezTo>
                    <a:cubicBezTo>
                      <a:pt x="467" y="200"/>
                      <a:pt x="623" y="181"/>
                      <a:pt x="778" y="181"/>
                    </a:cubicBezTo>
                    <a:close/>
                    <a:moveTo>
                      <a:pt x="807" y="1"/>
                    </a:moveTo>
                    <a:cubicBezTo>
                      <a:pt x="632" y="1"/>
                      <a:pt x="457" y="35"/>
                      <a:pt x="311" y="103"/>
                    </a:cubicBezTo>
                    <a:cubicBezTo>
                      <a:pt x="370" y="161"/>
                      <a:pt x="389" y="200"/>
                      <a:pt x="331" y="259"/>
                    </a:cubicBezTo>
                    <a:cubicBezTo>
                      <a:pt x="311" y="297"/>
                      <a:pt x="272" y="297"/>
                      <a:pt x="234" y="297"/>
                    </a:cubicBezTo>
                    <a:cubicBezTo>
                      <a:pt x="214" y="297"/>
                      <a:pt x="195" y="297"/>
                      <a:pt x="195" y="278"/>
                    </a:cubicBezTo>
                    <a:lnTo>
                      <a:pt x="117" y="220"/>
                    </a:lnTo>
                    <a:cubicBezTo>
                      <a:pt x="39" y="297"/>
                      <a:pt x="0" y="395"/>
                      <a:pt x="0" y="492"/>
                    </a:cubicBezTo>
                    <a:cubicBezTo>
                      <a:pt x="0" y="648"/>
                      <a:pt x="97" y="784"/>
                      <a:pt x="272" y="881"/>
                    </a:cubicBezTo>
                    <a:cubicBezTo>
                      <a:pt x="428" y="978"/>
                      <a:pt x="623" y="1037"/>
                      <a:pt x="817" y="1037"/>
                    </a:cubicBezTo>
                    <a:cubicBezTo>
                      <a:pt x="992" y="1037"/>
                      <a:pt x="1167" y="978"/>
                      <a:pt x="1304" y="939"/>
                    </a:cubicBezTo>
                    <a:lnTo>
                      <a:pt x="1265" y="920"/>
                    </a:lnTo>
                    <a:cubicBezTo>
                      <a:pt x="1167" y="842"/>
                      <a:pt x="1148" y="764"/>
                      <a:pt x="1187" y="725"/>
                    </a:cubicBezTo>
                    <a:cubicBezTo>
                      <a:pt x="1201" y="682"/>
                      <a:pt x="1249" y="660"/>
                      <a:pt x="1304" y="660"/>
                    </a:cubicBezTo>
                    <a:cubicBezTo>
                      <a:pt x="1323" y="660"/>
                      <a:pt x="1342" y="662"/>
                      <a:pt x="1362" y="667"/>
                    </a:cubicBezTo>
                    <a:lnTo>
                      <a:pt x="1498" y="764"/>
                    </a:lnTo>
                    <a:cubicBezTo>
                      <a:pt x="1576" y="687"/>
                      <a:pt x="1634" y="589"/>
                      <a:pt x="1634" y="492"/>
                    </a:cubicBezTo>
                    <a:cubicBezTo>
                      <a:pt x="1634" y="395"/>
                      <a:pt x="1576" y="297"/>
                      <a:pt x="1498" y="220"/>
                    </a:cubicBezTo>
                    <a:lnTo>
                      <a:pt x="1440" y="278"/>
                    </a:lnTo>
                    <a:cubicBezTo>
                      <a:pt x="1401" y="278"/>
                      <a:pt x="1381" y="297"/>
                      <a:pt x="1381" y="297"/>
                    </a:cubicBezTo>
                    <a:cubicBezTo>
                      <a:pt x="1342" y="297"/>
                      <a:pt x="1304" y="278"/>
                      <a:pt x="1284" y="259"/>
                    </a:cubicBezTo>
                    <a:cubicBezTo>
                      <a:pt x="1265" y="200"/>
                      <a:pt x="1265" y="122"/>
                      <a:pt x="1304" y="103"/>
                    </a:cubicBezTo>
                    <a:cubicBezTo>
                      <a:pt x="1158" y="35"/>
                      <a:pt x="983" y="1"/>
                      <a:pt x="8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2"/>
              <p:cNvSpPr/>
              <p:nvPr/>
            </p:nvSpPr>
            <p:spPr>
              <a:xfrm>
                <a:off x="1153800" y="2139125"/>
                <a:ext cx="6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15" extrusionOk="0">
                    <a:moveTo>
                      <a:pt x="78" y="0"/>
                    </a:moveTo>
                    <a:cubicBezTo>
                      <a:pt x="39" y="39"/>
                      <a:pt x="0" y="97"/>
                      <a:pt x="59" y="175"/>
                    </a:cubicBezTo>
                    <a:cubicBezTo>
                      <a:pt x="78" y="214"/>
                      <a:pt x="117" y="214"/>
                      <a:pt x="156" y="214"/>
                    </a:cubicBezTo>
                    <a:cubicBezTo>
                      <a:pt x="175" y="214"/>
                      <a:pt x="195" y="214"/>
                      <a:pt x="195" y="195"/>
                    </a:cubicBezTo>
                    <a:lnTo>
                      <a:pt x="273" y="136"/>
                    </a:lnTo>
                    <a:cubicBezTo>
                      <a:pt x="214" y="97"/>
                      <a:pt x="175" y="39"/>
                      <a:pt x="117" y="19"/>
                    </a:cubicBezTo>
                    <a:cubicBezTo>
                      <a:pt x="98" y="19"/>
                      <a:pt x="78" y="0"/>
                      <a:pt x="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2"/>
              <p:cNvSpPr/>
              <p:nvPr/>
            </p:nvSpPr>
            <p:spPr>
              <a:xfrm>
                <a:off x="1155250" y="2156125"/>
                <a:ext cx="326375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13055" h="7706" extrusionOk="0">
                    <a:moveTo>
                      <a:pt x="215" y="1"/>
                    </a:moveTo>
                    <a:cubicBezTo>
                      <a:pt x="195" y="59"/>
                      <a:pt x="137" y="98"/>
                      <a:pt x="78" y="137"/>
                    </a:cubicBezTo>
                    <a:cubicBezTo>
                      <a:pt x="40" y="137"/>
                      <a:pt x="20" y="176"/>
                      <a:pt x="1" y="176"/>
                    </a:cubicBezTo>
                    <a:lnTo>
                      <a:pt x="13055" y="7705"/>
                    </a:lnTo>
                    <a:lnTo>
                      <a:pt x="13055" y="7413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2"/>
              <p:cNvSpPr/>
              <p:nvPr/>
            </p:nvSpPr>
            <p:spPr>
              <a:xfrm>
                <a:off x="1152825" y="2153925"/>
                <a:ext cx="830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65" extrusionOk="0">
                    <a:moveTo>
                      <a:pt x="137" y="0"/>
                    </a:moveTo>
                    <a:cubicBezTo>
                      <a:pt x="98" y="0"/>
                      <a:pt x="59" y="18"/>
                      <a:pt x="20" y="69"/>
                    </a:cubicBezTo>
                    <a:cubicBezTo>
                      <a:pt x="0" y="108"/>
                      <a:pt x="0" y="186"/>
                      <a:pt x="78" y="225"/>
                    </a:cubicBezTo>
                    <a:lnTo>
                      <a:pt x="117" y="264"/>
                    </a:lnTo>
                    <a:cubicBezTo>
                      <a:pt x="137" y="264"/>
                      <a:pt x="175" y="225"/>
                      <a:pt x="195" y="225"/>
                    </a:cubicBezTo>
                    <a:cubicBezTo>
                      <a:pt x="234" y="186"/>
                      <a:pt x="292" y="147"/>
                      <a:pt x="331" y="108"/>
                    </a:cubicBezTo>
                    <a:lnTo>
                      <a:pt x="195" y="11"/>
                    </a:lnTo>
                    <a:cubicBezTo>
                      <a:pt x="175" y="5"/>
                      <a:pt x="15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2"/>
              <p:cNvSpPr/>
              <p:nvPr/>
            </p:nvSpPr>
            <p:spPr>
              <a:xfrm>
                <a:off x="1067700" y="2106050"/>
                <a:ext cx="63250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1499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16" y="1498"/>
                    </a:lnTo>
                    <a:cubicBezTo>
                      <a:pt x="2335" y="1420"/>
                      <a:pt x="2374" y="1401"/>
                      <a:pt x="2452" y="1342"/>
                    </a:cubicBezTo>
                    <a:cubicBezTo>
                      <a:pt x="2472" y="1342"/>
                      <a:pt x="2510" y="1323"/>
                      <a:pt x="2530" y="1323"/>
                    </a:cubicBezTo>
                    <a:lnTo>
                      <a:pt x="2510" y="132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2"/>
              <p:cNvSpPr/>
              <p:nvPr/>
            </p:nvSpPr>
            <p:spPr>
              <a:xfrm>
                <a:off x="1028300" y="2083175"/>
                <a:ext cx="394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916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1324" y="915"/>
                    </a:lnTo>
                    <a:lnTo>
                      <a:pt x="1577" y="77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2"/>
              <p:cNvSpPr/>
              <p:nvPr/>
            </p:nvSpPr>
            <p:spPr>
              <a:xfrm>
                <a:off x="1125575" y="2139600"/>
                <a:ext cx="6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96" extrusionOk="0">
                    <a:moveTo>
                      <a:pt x="215" y="0"/>
                    </a:moveTo>
                    <a:cubicBezTo>
                      <a:pt x="195" y="0"/>
                      <a:pt x="157" y="20"/>
                      <a:pt x="137" y="20"/>
                    </a:cubicBezTo>
                    <a:cubicBezTo>
                      <a:pt x="59" y="59"/>
                      <a:pt x="20" y="98"/>
                      <a:pt x="1" y="156"/>
                    </a:cubicBezTo>
                    <a:lnTo>
                      <a:pt x="59" y="195"/>
                    </a:lnTo>
                    <a:lnTo>
                      <a:pt x="137" y="195"/>
                    </a:lnTo>
                    <a:cubicBezTo>
                      <a:pt x="195" y="195"/>
                      <a:pt x="215" y="176"/>
                      <a:pt x="234" y="156"/>
                    </a:cubicBezTo>
                    <a:cubicBezTo>
                      <a:pt x="254" y="98"/>
                      <a:pt x="254" y="20"/>
                      <a:pt x="2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2"/>
              <p:cNvSpPr/>
              <p:nvPr/>
            </p:nvSpPr>
            <p:spPr>
              <a:xfrm>
                <a:off x="888225" y="2106050"/>
                <a:ext cx="179500" cy="84650"/>
              </a:xfrm>
              <a:custGeom>
                <a:avLst/>
                <a:gdLst/>
                <a:ahLst/>
                <a:cxnLst/>
                <a:rect l="l" t="t" r="r" b="b"/>
                <a:pathLst>
                  <a:path w="7180" h="3386" extrusionOk="0">
                    <a:moveTo>
                      <a:pt x="6927" y="0"/>
                    </a:moveTo>
                    <a:lnTo>
                      <a:pt x="4359" y="1498"/>
                    </a:lnTo>
                    <a:cubicBezTo>
                      <a:pt x="4398" y="1518"/>
                      <a:pt x="4417" y="1576"/>
                      <a:pt x="4398" y="1654"/>
                    </a:cubicBezTo>
                    <a:cubicBezTo>
                      <a:pt x="4378" y="1712"/>
                      <a:pt x="4339" y="1712"/>
                      <a:pt x="4300" y="1712"/>
                    </a:cubicBezTo>
                    <a:cubicBezTo>
                      <a:pt x="4281" y="1712"/>
                      <a:pt x="4261" y="1712"/>
                      <a:pt x="4261" y="1673"/>
                    </a:cubicBezTo>
                    <a:lnTo>
                      <a:pt x="4145" y="1615"/>
                    </a:lnTo>
                    <a:lnTo>
                      <a:pt x="1557" y="3093"/>
                    </a:lnTo>
                    <a:lnTo>
                      <a:pt x="254" y="2335"/>
                    </a:lnTo>
                    <a:lnTo>
                      <a:pt x="1" y="2490"/>
                    </a:lnTo>
                    <a:lnTo>
                      <a:pt x="1518" y="3366"/>
                    </a:lnTo>
                    <a:cubicBezTo>
                      <a:pt x="1538" y="3366"/>
                      <a:pt x="1557" y="3385"/>
                      <a:pt x="1557" y="3385"/>
                    </a:cubicBezTo>
                    <a:cubicBezTo>
                      <a:pt x="1577" y="3385"/>
                      <a:pt x="1616" y="3385"/>
                      <a:pt x="1616" y="3366"/>
                    </a:cubicBezTo>
                    <a:lnTo>
                      <a:pt x="7180" y="156"/>
                    </a:lnTo>
                    <a:lnTo>
                      <a:pt x="692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2"/>
              <p:cNvSpPr/>
              <p:nvPr/>
            </p:nvSpPr>
            <p:spPr>
              <a:xfrm>
                <a:off x="1068200" y="2001475"/>
                <a:ext cx="14397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5759" h="4164" extrusionOk="0">
                    <a:moveTo>
                      <a:pt x="4339" y="0"/>
                    </a:moveTo>
                    <a:lnTo>
                      <a:pt x="4086" y="156"/>
                    </a:lnTo>
                    <a:lnTo>
                      <a:pt x="5409" y="915"/>
                    </a:lnTo>
                    <a:lnTo>
                      <a:pt x="2743" y="2432"/>
                    </a:lnTo>
                    <a:cubicBezTo>
                      <a:pt x="2802" y="2471"/>
                      <a:pt x="2821" y="2529"/>
                      <a:pt x="2802" y="2607"/>
                    </a:cubicBezTo>
                    <a:cubicBezTo>
                      <a:pt x="2782" y="2666"/>
                      <a:pt x="2724" y="2666"/>
                      <a:pt x="2704" y="2666"/>
                    </a:cubicBezTo>
                    <a:cubicBezTo>
                      <a:pt x="2685" y="2666"/>
                      <a:pt x="2646" y="2666"/>
                      <a:pt x="2646" y="2627"/>
                    </a:cubicBezTo>
                    <a:lnTo>
                      <a:pt x="2529" y="2568"/>
                    </a:lnTo>
                    <a:lnTo>
                      <a:pt x="0" y="4027"/>
                    </a:lnTo>
                    <a:lnTo>
                      <a:pt x="253" y="4164"/>
                    </a:lnTo>
                    <a:lnTo>
                      <a:pt x="5720" y="1012"/>
                    </a:lnTo>
                    <a:cubicBezTo>
                      <a:pt x="5759" y="973"/>
                      <a:pt x="5759" y="934"/>
                      <a:pt x="5759" y="915"/>
                    </a:cubicBezTo>
                    <a:cubicBezTo>
                      <a:pt x="5759" y="856"/>
                      <a:pt x="5739" y="837"/>
                      <a:pt x="5720" y="817"/>
                    </a:cubicBezTo>
                    <a:lnTo>
                      <a:pt x="4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2"/>
              <p:cNvSpPr/>
              <p:nvPr/>
            </p:nvSpPr>
            <p:spPr>
              <a:xfrm>
                <a:off x="1061375" y="2102625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254" y="254"/>
                    </a:lnTo>
                    <a:lnTo>
                      <a:pt x="487" y="13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2"/>
              <p:cNvSpPr/>
              <p:nvPr/>
            </p:nvSpPr>
            <p:spPr>
              <a:xfrm>
                <a:off x="1097850" y="2043300"/>
                <a:ext cx="389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915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1324" y="915"/>
                    </a:lnTo>
                    <a:lnTo>
                      <a:pt x="1557" y="759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2"/>
              <p:cNvSpPr/>
              <p:nvPr/>
            </p:nvSpPr>
            <p:spPr>
              <a:xfrm>
                <a:off x="1130925" y="2062275"/>
                <a:ext cx="78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34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118" y="234"/>
                    </a:lnTo>
                    <a:lnTo>
                      <a:pt x="195" y="234"/>
                    </a:lnTo>
                    <a:cubicBezTo>
                      <a:pt x="234" y="234"/>
                      <a:pt x="273" y="195"/>
                      <a:pt x="293" y="175"/>
                    </a:cubicBezTo>
                    <a:cubicBezTo>
                      <a:pt x="312" y="136"/>
                      <a:pt x="312" y="58"/>
                      <a:pt x="2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2"/>
              <p:cNvSpPr/>
              <p:nvPr/>
            </p:nvSpPr>
            <p:spPr>
              <a:xfrm>
                <a:off x="958275" y="2124525"/>
                <a:ext cx="389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96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1304" y="895"/>
                    </a:lnTo>
                    <a:lnTo>
                      <a:pt x="1557" y="759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2"/>
              <p:cNvSpPr/>
              <p:nvPr/>
            </p:nvSpPr>
            <p:spPr>
              <a:xfrm>
                <a:off x="990850" y="2143500"/>
                <a:ext cx="83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15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137" y="214"/>
                    </a:lnTo>
                    <a:lnTo>
                      <a:pt x="195" y="214"/>
                    </a:lnTo>
                    <a:cubicBezTo>
                      <a:pt x="254" y="214"/>
                      <a:pt x="273" y="175"/>
                      <a:pt x="293" y="156"/>
                    </a:cubicBezTo>
                    <a:cubicBezTo>
                      <a:pt x="332" y="117"/>
                      <a:pt x="332" y="39"/>
                      <a:pt x="2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2"/>
              <p:cNvSpPr/>
              <p:nvPr/>
            </p:nvSpPr>
            <p:spPr>
              <a:xfrm>
                <a:off x="997675" y="1901750"/>
                <a:ext cx="19212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5" h="4437" extrusionOk="0">
                    <a:moveTo>
                      <a:pt x="1323" y="1"/>
                    </a:moveTo>
                    <a:lnTo>
                      <a:pt x="0" y="760"/>
                    </a:lnTo>
                    <a:lnTo>
                      <a:pt x="6381" y="4437"/>
                    </a:lnTo>
                    <a:lnTo>
                      <a:pt x="6887" y="4145"/>
                    </a:lnTo>
                    <a:lnTo>
                      <a:pt x="5448" y="3308"/>
                    </a:lnTo>
                    <a:cubicBezTo>
                      <a:pt x="5428" y="3269"/>
                      <a:pt x="5409" y="3192"/>
                      <a:pt x="5428" y="3153"/>
                    </a:cubicBezTo>
                    <a:cubicBezTo>
                      <a:pt x="5443" y="3109"/>
                      <a:pt x="5490" y="3087"/>
                      <a:pt x="5546" y="3087"/>
                    </a:cubicBezTo>
                    <a:cubicBezTo>
                      <a:pt x="5564" y="3087"/>
                      <a:pt x="5584" y="3089"/>
                      <a:pt x="5603" y="3094"/>
                    </a:cubicBezTo>
                    <a:lnTo>
                      <a:pt x="7160" y="3989"/>
                    </a:lnTo>
                    <a:lnTo>
                      <a:pt x="7685" y="3678"/>
                    </a:lnTo>
                    <a:lnTo>
                      <a:pt x="13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2"/>
              <p:cNvSpPr/>
              <p:nvPr/>
            </p:nvSpPr>
            <p:spPr>
              <a:xfrm>
                <a:off x="1132400" y="1978825"/>
                <a:ext cx="442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062" extrusionOk="0">
                    <a:moveTo>
                      <a:pt x="152" y="1"/>
                    </a:moveTo>
                    <a:cubicBezTo>
                      <a:pt x="108" y="1"/>
                      <a:pt x="65" y="18"/>
                      <a:pt x="39" y="70"/>
                    </a:cubicBezTo>
                    <a:cubicBezTo>
                      <a:pt x="0" y="109"/>
                      <a:pt x="0" y="186"/>
                      <a:pt x="78" y="225"/>
                    </a:cubicBezTo>
                    <a:lnTo>
                      <a:pt x="1518" y="1062"/>
                    </a:lnTo>
                    <a:lnTo>
                      <a:pt x="1771" y="906"/>
                    </a:lnTo>
                    <a:lnTo>
                      <a:pt x="214" y="11"/>
                    </a:lnTo>
                    <a:cubicBezTo>
                      <a:pt x="195" y="5"/>
                      <a:pt x="173" y="1"/>
                      <a:pt x="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2"/>
              <p:cNvSpPr/>
              <p:nvPr/>
            </p:nvSpPr>
            <p:spPr>
              <a:xfrm>
                <a:off x="926175" y="1943100"/>
                <a:ext cx="1921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37" extrusionOk="0">
                    <a:moveTo>
                      <a:pt x="1304" y="1"/>
                    </a:moveTo>
                    <a:lnTo>
                      <a:pt x="0" y="759"/>
                    </a:lnTo>
                    <a:lnTo>
                      <a:pt x="6362" y="4436"/>
                    </a:lnTo>
                    <a:lnTo>
                      <a:pt x="6868" y="4145"/>
                    </a:lnTo>
                    <a:lnTo>
                      <a:pt x="5487" y="3347"/>
                    </a:lnTo>
                    <a:cubicBezTo>
                      <a:pt x="5409" y="3308"/>
                      <a:pt x="5409" y="3230"/>
                      <a:pt x="5448" y="3191"/>
                    </a:cubicBezTo>
                    <a:cubicBezTo>
                      <a:pt x="5461" y="3164"/>
                      <a:pt x="5504" y="3136"/>
                      <a:pt x="5549" y="3136"/>
                    </a:cubicBezTo>
                    <a:cubicBezTo>
                      <a:pt x="5568" y="3136"/>
                      <a:pt x="5586" y="3141"/>
                      <a:pt x="5603" y="3152"/>
                    </a:cubicBezTo>
                    <a:lnTo>
                      <a:pt x="7121" y="4028"/>
                    </a:lnTo>
                    <a:lnTo>
                      <a:pt x="7685" y="3697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2"/>
              <p:cNvSpPr/>
              <p:nvPr/>
            </p:nvSpPr>
            <p:spPr>
              <a:xfrm>
                <a:off x="1061375" y="2021250"/>
                <a:ext cx="42825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039" extrusionOk="0">
                    <a:moveTo>
                      <a:pt x="133" y="1"/>
                    </a:moveTo>
                    <a:cubicBezTo>
                      <a:pt x="99" y="1"/>
                      <a:pt x="63" y="20"/>
                      <a:pt x="40" y="65"/>
                    </a:cubicBezTo>
                    <a:cubicBezTo>
                      <a:pt x="1" y="104"/>
                      <a:pt x="1" y="182"/>
                      <a:pt x="79" y="240"/>
                    </a:cubicBezTo>
                    <a:lnTo>
                      <a:pt x="1460" y="1038"/>
                    </a:lnTo>
                    <a:lnTo>
                      <a:pt x="1713" y="882"/>
                    </a:lnTo>
                    <a:lnTo>
                      <a:pt x="195" y="26"/>
                    </a:lnTo>
                    <a:cubicBezTo>
                      <a:pt x="179" y="10"/>
                      <a:pt x="156" y="1"/>
                      <a:pt x="1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2"/>
              <p:cNvSpPr/>
              <p:nvPr/>
            </p:nvSpPr>
            <p:spPr>
              <a:xfrm>
                <a:off x="786100" y="2023350"/>
                <a:ext cx="19212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5" h="4437" extrusionOk="0">
                    <a:moveTo>
                      <a:pt x="1323" y="1"/>
                    </a:moveTo>
                    <a:lnTo>
                      <a:pt x="0" y="759"/>
                    </a:lnTo>
                    <a:lnTo>
                      <a:pt x="6382" y="4436"/>
                    </a:lnTo>
                    <a:lnTo>
                      <a:pt x="6868" y="4145"/>
                    </a:lnTo>
                    <a:lnTo>
                      <a:pt x="5467" y="3347"/>
                    </a:lnTo>
                    <a:cubicBezTo>
                      <a:pt x="5428" y="3347"/>
                      <a:pt x="5428" y="3269"/>
                      <a:pt x="5448" y="3191"/>
                    </a:cubicBezTo>
                    <a:cubicBezTo>
                      <a:pt x="5461" y="3164"/>
                      <a:pt x="5504" y="3136"/>
                      <a:pt x="5556" y="3136"/>
                    </a:cubicBezTo>
                    <a:cubicBezTo>
                      <a:pt x="5577" y="3136"/>
                      <a:pt x="5600" y="3141"/>
                      <a:pt x="5623" y="3152"/>
                    </a:cubicBezTo>
                    <a:lnTo>
                      <a:pt x="7121" y="4028"/>
                    </a:lnTo>
                    <a:lnTo>
                      <a:pt x="7685" y="3678"/>
                    </a:lnTo>
                    <a:lnTo>
                      <a:pt x="13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2"/>
              <p:cNvSpPr/>
              <p:nvPr/>
            </p:nvSpPr>
            <p:spPr>
              <a:xfrm>
                <a:off x="921800" y="2101500"/>
                <a:ext cx="42325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1039" extrusionOk="0">
                    <a:moveTo>
                      <a:pt x="122" y="1"/>
                    </a:moveTo>
                    <a:cubicBezTo>
                      <a:pt x="88" y="1"/>
                      <a:pt x="54" y="20"/>
                      <a:pt x="20" y="65"/>
                    </a:cubicBezTo>
                    <a:cubicBezTo>
                      <a:pt x="0" y="104"/>
                      <a:pt x="0" y="182"/>
                      <a:pt x="78" y="240"/>
                    </a:cubicBezTo>
                    <a:lnTo>
                      <a:pt x="1459" y="1038"/>
                    </a:lnTo>
                    <a:lnTo>
                      <a:pt x="1693" y="882"/>
                    </a:lnTo>
                    <a:lnTo>
                      <a:pt x="195" y="26"/>
                    </a:lnTo>
                    <a:cubicBezTo>
                      <a:pt x="171" y="10"/>
                      <a:pt x="146" y="1"/>
                      <a:pt x="1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2"/>
              <p:cNvSpPr/>
              <p:nvPr/>
            </p:nvSpPr>
            <p:spPr>
              <a:xfrm>
                <a:off x="714600" y="2065675"/>
                <a:ext cx="192150" cy="1104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17" extrusionOk="0">
                    <a:moveTo>
                      <a:pt x="1304" y="0"/>
                    </a:moveTo>
                    <a:lnTo>
                      <a:pt x="0" y="740"/>
                    </a:lnTo>
                    <a:lnTo>
                      <a:pt x="6362" y="4417"/>
                    </a:lnTo>
                    <a:lnTo>
                      <a:pt x="6926" y="4105"/>
                    </a:lnTo>
                    <a:lnTo>
                      <a:pt x="5603" y="3347"/>
                    </a:lnTo>
                    <a:cubicBezTo>
                      <a:pt x="5545" y="3327"/>
                      <a:pt x="5545" y="3249"/>
                      <a:pt x="5565" y="3171"/>
                    </a:cubicBezTo>
                    <a:cubicBezTo>
                      <a:pt x="5579" y="3143"/>
                      <a:pt x="5624" y="3125"/>
                      <a:pt x="5678" y="3125"/>
                    </a:cubicBezTo>
                    <a:cubicBezTo>
                      <a:pt x="5698" y="3125"/>
                      <a:pt x="5719" y="3127"/>
                      <a:pt x="5740" y="3133"/>
                    </a:cubicBezTo>
                    <a:lnTo>
                      <a:pt x="7160" y="3950"/>
                    </a:lnTo>
                    <a:lnTo>
                      <a:pt x="7685" y="3658"/>
                    </a:ln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2"/>
              <p:cNvSpPr/>
              <p:nvPr/>
            </p:nvSpPr>
            <p:spPr>
              <a:xfrm>
                <a:off x="852725" y="2144175"/>
                <a:ext cx="40875" cy="246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985" extrusionOk="0">
                    <a:moveTo>
                      <a:pt x="146" y="0"/>
                    </a:moveTo>
                    <a:cubicBezTo>
                      <a:pt x="105" y="0"/>
                      <a:pt x="64" y="14"/>
                      <a:pt x="40" y="51"/>
                    </a:cubicBezTo>
                    <a:cubicBezTo>
                      <a:pt x="1" y="109"/>
                      <a:pt x="1" y="187"/>
                      <a:pt x="78" y="226"/>
                    </a:cubicBezTo>
                    <a:lnTo>
                      <a:pt x="1401" y="985"/>
                    </a:lnTo>
                    <a:lnTo>
                      <a:pt x="1635" y="829"/>
                    </a:lnTo>
                    <a:lnTo>
                      <a:pt x="215" y="12"/>
                    </a:lnTo>
                    <a:cubicBezTo>
                      <a:pt x="193" y="5"/>
                      <a:pt x="169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2"/>
              <p:cNvSpPr/>
              <p:nvPr/>
            </p:nvSpPr>
            <p:spPr>
              <a:xfrm>
                <a:off x="856125" y="1983950"/>
                <a:ext cx="1921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37" extrusionOk="0">
                    <a:moveTo>
                      <a:pt x="1304" y="1"/>
                    </a:moveTo>
                    <a:lnTo>
                      <a:pt x="1" y="760"/>
                    </a:lnTo>
                    <a:lnTo>
                      <a:pt x="6363" y="4437"/>
                    </a:lnTo>
                    <a:lnTo>
                      <a:pt x="6888" y="4145"/>
                    </a:lnTo>
                    <a:lnTo>
                      <a:pt x="5545" y="3367"/>
                    </a:lnTo>
                    <a:cubicBezTo>
                      <a:pt x="5487" y="3308"/>
                      <a:pt x="5468" y="3230"/>
                      <a:pt x="5487" y="3191"/>
                    </a:cubicBezTo>
                    <a:cubicBezTo>
                      <a:pt x="5516" y="3148"/>
                      <a:pt x="5556" y="3126"/>
                      <a:pt x="5607" y="3126"/>
                    </a:cubicBezTo>
                    <a:cubicBezTo>
                      <a:pt x="5625" y="3126"/>
                      <a:pt x="5643" y="3128"/>
                      <a:pt x="5662" y="3133"/>
                    </a:cubicBezTo>
                    <a:lnTo>
                      <a:pt x="7121" y="3989"/>
                    </a:lnTo>
                    <a:lnTo>
                      <a:pt x="7686" y="3678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2"/>
              <p:cNvSpPr/>
              <p:nvPr/>
            </p:nvSpPr>
            <p:spPr>
              <a:xfrm>
                <a:off x="992800" y="2062000"/>
                <a:ext cx="413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04" extrusionOk="0">
                    <a:moveTo>
                      <a:pt x="145" y="0"/>
                    </a:moveTo>
                    <a:cubicBezTo>
                      <a:pt x="107" y="0"/>
                      <a:pt x="59" y="18"/>
                      <a:pt x="20" y="69"/>
                    </a:cubicBezTo>
                    <a:cubicBezTo>
                      <a:pt x="1" y="108"/>
                      <a:pt x="1" y="186"/>
                      <a:pt x="78" y="225"/>
                    </a:cubicBezTo>
                    <a:lnTo>
                      <a:pt x="1421" y="1003"/>
                    </a:lnTo>
                    <a:lnTo>
                      <a:pt x="1654" y="867"/>
                    </a:lnTo>
                    <a:lnTo>
                      <a:pt x="195" y="11"/>
                    </a:lnTo>
                    <a:cubicBezTo>
                      <a:pt x="182" y="5"/>
                      <a:pt x="165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2"/>
              <p:cNvSpPr/>
              <p:nvPr/>
            </p:nvSpPr>
            <p:spPr>
              <a:xfrm>
                <a:off x="357600" y="1812325"/>
                <a:ext cx="345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49" extrusionOk="0">
                    <a:moveTo>
                      <a:pt x="565" y="1"/>
                    </a:moveTo>
                    <a:cubicBezTo>
                      <a:pt x="367" y="1"/>
                      <a:pt x="170" y="44"/>
                      <a:pt x="20" y="134"/>
                    </a:cubicBezTo>
                    <a:lnTo>
                      <a:pt x="20" y="446"/>
                    </a:lnTo>
                    <a:cubicBezTo>
                      <a:pt x="20" y="407"/>
                      <a:pt x="39" y="348"/>
                      <a:pt x="117" y="329"/>
                    </a:cubicBezTo>
                    <a:cubicBezTo>
                      <a:pt x="234" y="251"/>
                      <a:pt x="409" y="232"/>
                      <a:pt x="565" y="232"/>
                    </a:cubicBezTo>
                    <a:cubicBezTo>
                      <a:pt x="720" y="232"/>
                      <a:pt x="876" y="251"/>
                      <a:pt x="993" y="329"/>
                    </a:cubicBezTo>
                    <a:cubicBezTo>
                      <a:pt x="1090" y="368"/>
                      <a:pt x="1148" y="446"/>
                      <a:pt x="1148" y="524"/>
                    </a:cubicBezTo>
                    <a:cubicBezTo>
                      <a:pt x="1148" y="601"/>
                      <a:pt x="1090" y="640"/>
                      <a:pt x="993" y="718"/>
                    </a:cubicBezTo>
                    <a:cubicBezTo>
                      <a:pt x="876" y="786"/>
                      <a:pt x="711" y="820"/>
                      <a:pt x="548" y="820"/>
                    </a:cubicBezTo>
                    <a:cubicBezTo>
                      <a:pt x="385" y="820"/>
                      <a:pt x="224" y="786"/>
                      <a:pt x="117" y="718"/>
                    </a:cubicBezTo>
                    <a:cubicBezTo>
                      <a:pt x="59" y="679"/>
                      <a:pt x="20" y="640"/>
                      <a:pt x="0" y="601"/>
                    </a:cubicBezTo>
                    <a:lnTo>
                      <a:pt x="0" y="913"/>
                    </a:lnTo>
                    <a:cubicBezTo>
                      <a:pt x="176" y="1010"/>
                      <a:pt x="351" y="1049"/>
                      <a:pt x="545" y="1049"/>
                    </a:cubicBezTo>
                    <a:cubicBezTo>
                      <a:pt x="740" y="1049"/>
                      <a:pt x="973" y="1010"/>
                      <a:pt x="1109" y="913"/>
                    </a:cubicBezTo>
                    <a:cubicBezTo>
                      <a:pt x="1284" y="815"/>
                      <a:pt x="1382" y="660"/>
                      <a:pt x="1382" y="524"/>
                    </a:cubicBezTo>
                    <a:cubicBezTo>
                      <a:pt x="1382" y="426"/>
                      <a:pt x="1323" y="329"/>
                      <a:pt x="1265" y="251"/>
                    </a:cubicBezTo>
                    <a:lnTo>
                      <a:pt x="1129" y="329"/>
                    </a:lnTo>
                    <a:cubicBezTo>
                      <a:pt x="1109" y="329"/>
                      <a:pt x="1090" y="348"/>
                      <a:pt x="1090" y="348"/>
                    </a:cubicBezTo>
                    <a:cubicBezTo>
                      <a:pt x="1032" y="348"/>
                      <a:pt x="1012" y="329"/>
                      <a:pt x="993" y="310"/>
                    </a:cubicBezTo>
                    <a:cubicBezTo>
                      <a:pt x="973" y="251"/>
                      <a:pt x="973" y="173"/>
                      <a:pt x="1032" y="134"/>
                    </a:cubicBezTo>
                    <a:lnTo>
                      <a:pt x="1090" y="115"/>
                    </a:lnTo>
                    <a:cubicBezTo>
                      <a:pt x="939" y="39"/>
                      <a:pt x="751" y="1"/>
                      <a:pt x="5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2"/>
              <p:cNvSpPr/>
              <p:nvPr/>
            </p:nvSpPr>
            <p:spPr>
              <a:xfrm>
                <a:off x="381425" y="1814225"/>
                <a:ext cx="7325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53" extrusionOk="0">
                    <a:moveTo>
                      <a:pt x="98" y="0"/>
                    </a:moveTo>
                    <a:lnTo>
                      <a:pt x="40" y="20"/>
                    </a:lnTo>
                    <a:cubicBezTo>
                      <a:pt x="20" y="58"/>
                      <a:pt x="1" y="117"/>
                      <a:pt x="20" y="195"/>
                    </a:cubicBezTo>
                    <a:cubicBezTo>
                      <a:pt x="40" y="253"/>
                      <a:pt x="98" y="253"/>
                      <a:pt x="117" y="253"/>
                    </a:cubicBezTo>
                    <a:cubicBezTo>
                      <a:pt x="137" y="253"/>
                      <a:pt x="156" y="253"/>
                      <a:pt x="156" y="214"/>
                    </a:cubicBezTo>
                    <a:lnTo>
                      <a:pt x="293" y="156"/>
                    </a:lnTo>
                    <a:cubicBezTo>
                      <a:pt x="234" y="97"/>
                      <a:pt x="195" y="58"/>
                      <a:pt x="137" y="20"/>
                    </a:cubicBezTo>
                    <a:cubicBezTo>
                      <a:pt x="117" y="20"/>
                      <a:pt x="98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2"/>
              <p:cNvSpPr/>
              <p:nvPr/>
            </p:nvSpPr>
            <p:spPr>
              <a:xfrm>
                <a:off x="382900" y="1926625"/>
                <a:ext cx="413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49" extrusionOk="0">
                    <a:moveTo>
                      <a:pt x="798" y="232"/>
                    </a:moveTo>
                    <a:cubicBezTo>
                      <a:pt x="973" y="232"/>
                      <a:pt x="1129" y="251"/>
                      <a:pt x="1245" y="329"/>
                    </a:cubicBezTo>
                    <a:cubicBezTo>
                      <a:pt x="1343" y="368"/>
                      <a:pt x="1381" y="446"/>
                      <a:pt x="1381" y="523"/>
                    </a:cubicBezTo>
                    <a:cubicBezTo>
                      <a:pt x="1401" y="601"/>
                      <a:pt x="1343" y="660"/>
                      <a:pt x="1245" y="718"/>
                    </a:cubicBezTo>
                    <a:cubicBezTo>
                      <a:pt x="1129" y="786"/>
                      <a:pt x="963" y="820"/>
                      <a:pt x="800" y="820"/>
                    </a:cubicBezTo>
                    <a:cubicBezTo>
                      <a:pt x="637" y="820"/>
                      <a:pt x="477" y="786"/>
                      <a:pt x="370" y="718"/>
                    </a:cubicBezTo>
                    <a:cubicBezTo>
                      <a:pt x="272" y="660"/>
                      <a:pt x="234" y="601"/>
                      <a:pt x="234" y="523"/>
                    </a:cubicBezTo>
                    <a:cubicBezTo>
                      <a:pt x="234" y="446"/>
                      <a:pt x="272" y="407"/>
                      <a:pt x="370" y="329"/>
                    </a:cubicBezTo>
                    <a:cubicBezTo>
                      <a:pt x="487" y="251"/>
                      <a:pt x="662" y="232"/>
                      <a:pt x="798" y="232"/>
                    </a:cubicBezTo>
                    <a:close/>
                    <a:moveTo>
                      <a:pt x="807" y="1"/>
                    </a:moveTo>
                    <a:cubicBezTo>
                      <a:pt x="614" y="1"/>
                      <a:pt x="423" y="44"/>
                      <a:pt x="272" y="134"/>
                    </a:cubicBezTo>
                    <a:cubicBezTo>
                      <a:pt x="97" y="232"/>
                      <a:pt x="0" y="368"/>
                      <a:pt x="0" y="523"/>
                    </a:cubicBezTo>
                    <a:cubicBezTo>
                      <a:pt x="0" y="660"/>
                      <a:pt x="97" y="815"/>
                      <a:pt x="272" y="913"/>
                    </a:cubicBezTo>
                    <a:cubicBezTo>
                      <a:pt x="448" y="1010"/>
                      <a:pt x="642" y="1049"/>
                      <a:pt x="837" y="1049"/>
                    </a:cubicBezTo>
                    <a:cubicBezTo>
                      <a:pt x="1031" y="1049"/>
                      <a:pt x="1245" y="1010"/>
                      <a:pt x="1401" y="913"/>
                    </a:cubicBezTo>
                    <a:cubicBezTo>
                      <a:pt x="1557" y="815"/>
                      <a:pt x="1654" y="660"/>
                      <a:pt x="1654" y="523"/>
                    </a:cubicBezTo>
                    <a:cubicBezTo>
                      <a:pt x="1654" y="426"/>
                      <a:pt x="1615" y="329"/>
                      <a:pt x="1537" y="251"/>
                    </a:cubicBezTo>
                    <a:lnTo>
                      <a:pt x="1401" y="329"/>
                    </a:lnTo>
                    <a:cubicBezTo>
                      <a:pt x="1362" y="329"/>
                      <a:pt x="1343" y="348"/>
                      <a:pt x="1343" y="348"/>
                    </a:cubicBezTo>
                    <a:cubicBezTo>
                      <a:pt x="1284" y="348"/>
                      <a:pt x="1265" y="329"/>
                      <a:pt x="1245" y="309"/>
                    </a:cubicBezTo>
                    <a:cubicBezTo>
                      <a:pt x="1226" y="251"/>
                      <a:pt x="1226" y="173"/>
                      <a:pt x="1304" y="134"/>
                    </a:cubicBezTo>
                    <a:lnTo>
                      <a:pt x="1323" y="115"/>
                    </a:lnTo>
                    <a:cubicBezTo>
                      <a:pt x="1172" y="39"/>
                      <a:pt x="989" y="1"/>
                      <a:pt x="8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2"/>
              <p:cNvSpPr/>
              <p:nvPr/>
            </p:nvSpPr>
            <p:spPr>
              <a:xfrm>
                <a:off x="412075" y="1928500"/>
                <a:ext cx="83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54" extrusionOk="0">
                    <a:moveTo>
                      <a:pt x="98" y="1"/>
                    </a:moveTo>
                    <a:lnTo>
                      <a:pt x="78" y="20"/>
                    </a:lnTo>
                    <a:cubicBezTo>
                      <a:pt x="39" y="79"/>
                      <a:pt x="0" y="157"/>
                      <a:pt x="59" y="196"/>
                    </a:cubicBezTo>
                    <a:cubicBezTo>
                      <a:pt x="78" y="254"/>
                      <a:pt x="117" y="254"/>
                      <a:pt x="156" y="254"/>
                    </a:cubicBezTo>
                    <a:cubicBezTo>
                      <a:pt x="176" y="254"/>
                      <a:pt x="195" y="254"/>
                      <a:pt x="195" y="215"/>
                    </a:cubicBezTo>
                    <a:lnTo>
                      <a:pt x="331" y="157"/>
                    </a:lnTo>
                    <a:cubicBezTo>
                      <a:pt x="273" y="98"/>
                      <a:pt x="234" y="79"/>
                      <a:pt x="176" y="20"/>
                    </a:cubicBezTo>
                    <a:cubicBezTo>
                      <a:pt x="156" y="1"/>
                      <a:pt x="117" y="1"/>
                      <a:pt x="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2"/>
              <p:cNvSpPr/>
              <p:nvPr/>
            </p:nvSpPr>
            <p:spPr>
              <a:xfrm>
                <a:off x="507900" y="1887150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1243" y="310"/>
                    </a:moveTo>
                    <a:lnTo>
                      <a:pt x="1243" y="310"/>
                    </a:lnTo>
                    <a:cubicBezTo>
                      <a:pt x="1271" y="338"/>
                      <a:pt x="1290" y="352"/>
                      <a:pt x="1323" y="352"/>
                    </a:cubicBezTo>
                    <a:cubicBezTo>
                      <a:pt x="1323" y="352"/>
                      <a:pt x="1323" y="352"/>
                      <a:pt x="1323" y="352"/>
                    </a:cubicBezTo>
                    <a:lnTo>
                      <a:pt x="1323" y="352"/>
                    </a:lnTo>
                    <a:cubicBezTo>
                      <a:pt x="1311" y="344"/>
                      <a:pt x="1298" y="338"/>
                      <a:pt x="1284" y="332"/>
                    </a:cubicBezTo>
                    <a:cubicBezTo>
                      <a:pt x="1270" y="324"/>
                      <a:pt x="1257" y="317"/>
                      <a:pt x="1243" y="310"/>
                    </a:cubicBezTo>
                    <a:close/>
                    <a:moveTo>
                      <a:pt x="830" y="1"/>
                    </a:moveTo>
                    <a:cubicBezTo>
                      <a:pt x="632" y="1"/>
                      <a:pt x="429" y="44"/>
                      <a:pt x="253" y="138"/>
                    </a:cubicBezTo>
                    <a:cubicBezTo>
                      <a:pt x="97" y="235"/>
                      <a:pt x="0" y="371"/>
                      <a:pt x="0" y="527"/>
                    </a:cubicBezTo>
                    <a:cubicBezTo>
                      <a:pt x="0" y="663"/>
                      <a:pt x="97" y="818"/>
                      <a:pt x="253" y="916"/>
                    </a:cubicBezTo>
                    <a:cubicBezTo>
                      <a:pt x="428" y="1013"/>
                      <a:pt x="623" y="1052"/>
                      <a:pt x="817" y="1052"/>
                    </a:cubicBezTo>
                    <a:cubicBezTo>
                      <a:pt x="1012" y="1052"/>
                      <a:pt x="1226" y="1013"/>
                      <a:pt x="1381" y="916"/>
                    </a:cubicBezTo>
                    <a:cubicBezTo>
                      <a:pt x="1556" y="818"/>
                      <a:pt x="1654" y="663"/>
                      <a:pt x="1654" y="527"/>
                    </a:cubicBezTo>
                    <a:cubicBezTo>
                      <a:pt x="1654" y="429"/>
                      <a:pt x="1595" y="332"/>
                      <a:pt x="1518" y="254"/>
                    </a:cubicBezTo>
                    <a:lnTo>
                      <a:pt x="1381" y="332"/>
                    </a:lnTo>
                    <a:cubicBezTo>
                      <a:pt x="1381" y="351"/>
                      <a:pt x="1362" y="352"/>
                      <a:pt x="1323" y="352"/>
                    </a:cubicBezTo>
                    <a:lnTo>
                      <a:pt x="1323" y="352"/>
                    </a:lnTo>
                    <a:cubicBezTo>
                      <a:pt x="1392" y="394"/>
                      <a:pt x="1420" y="460"/>
                      <a:pt x="1420" y="527"/>
                    </a:cubicBezTo>
                    <a:cubicBezTo>
                      <a:pt x="1420" y="585"/>
                      <a:pt x="1362" y="663"/>
                      <a:pt x="1284" y="721"/>
                    </a:cubicBezTo>
                    <a:cubicBezTo>
                      <a:pt x="1158" y="789"/>
                      <a:pt x="992" y="823"/>
                      <a:pt x="832" y="823"/>
                    </a:cubicBezTo>
                    <a:cubicBezTo>
                      <a:pt x="671" y="823"/>
                      <a:pt x="516" y="789"/>
                      <a:pt x="409" y="721"/>
                    </a:cubicBezTo>
                    <a:cubicBezTo>
                      <a:pt x="311" y="663"/>
                      <a:pt x="253" y="585"/>
                      <a:pt x="253" y="527"/>
                    </a:cubicBezTo>
                    <a:cubicBezTo>
                      <a:pt x="253" y="449"/>
                      <a:pt x="311" y="390"/>
                      <a:pt x="409" y="332"/>
                    </a:cubicBezTo>
                    <a:cubicBezTo>
                      <a:pt x="525" y="254"/>
                      <a:pt x="700" y="235"/>
                      <a:pt x="837" y="235"/>
                    </a:cubicBezTo>
                    <a:cubicBezTo>
                      <a:pt x="994" y="235"/>
                      <a:pt x="1120" y="251"/>
                      <a:pt x="1243" y="310"/>
                    </a:cubicBezTo>
                    <a:lnTo>
                      <a:pt x="1243" y="310"/>
                    </a:lnTo>
                    <a:cubicBezTo>
                      <a:pt x="1238" y="305"/>
                      <a:pt x="1232" y="299"/>
                      <a:pt x="1226" y="293"/>
                    </a:cubicBezTo>
                    <a:cubicBezTo>
                      <a:pt x="1206" y="254"/>
                      <a:pt x="1206" y="176"/>
                      <a:pt x="1284" y="138"/>
                    </a:cubicBezTo>
                    <a:lnTo>
                      <a:pt x="1323" y="99"/>
                    </a:lnTo>
                    <a:cubicBezTo>
                      <a:pt x="1177" y="35"/>
                      <a:pt x="1006" y="1"/>
                      <a:pt x="8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2"/>
              <p:cNvSpPr/>
              <p:nvPr/>
            </p:nvSpPr>
            <p:spPr>
              <a:xfrm>
                <a:off x="538050" y="1890100"/>
                <a:ext cx="78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53" extrusionOk="0">
                    <a:moveTo>
                      <a:pt x="117" y="0"/>
                    </a:moveTo>
                    <a:lnTo>
                      <a:pt x="78" y="39"/>
                    </a:lnTo>
                    <a:cubicBezTo>
                      <a:pt x="20" y="58"/>
                      <a:pt x="0" y="136"/>
                      <a:pt x="20" y="214"/>
                    </a:cubicBezTo>
                    <a:cubicBezTo>
                      <a:pt x="59" y="253"/>
                      <a:pt x="98" y="253"/>
                      <a:pt x="117" y="253"/>
                    </a:cubicBezTo>
                    <a:cubicBezTo>
                      <a:pt x="156" y="253"/>
                      <a:pt x="175" y="253"/>
                      <a:pt x="175" y="234"/>
                    </a:cubicBezTo>
                    <a:lnTo>
                      <a:pt x="312" y="156"/>
                    </a:lnTo>
                    <a:cubicBezTo>
                      <a:pt x="292" y="117"/>
                      <a:pt x="253" y="58"/>
                      <a:pt x="195" y="39"/>
                    </a:cubicBezTo>
                    <a:cubicBezTo>
                      <a:pt x="175" y="0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2"/>
              <p:cNvSpPr/>
              <p:nvPr/>
            </p:nvSpPr>
            <p:spPr>
              <a:xfrm>
                <a:off x="602250" y="1898225"/>
                <a:ext cx="418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76" extrusionOk="0">
                    <a:moveTo>
                      <a:pt x="1279" y="326"/>
                    </a:moveTo>
                    <a:lnTo>
                      <a:pt x="1279" y="326"/>
                    </a:lnTo>
                    <a:cubicBezTo>
                      <a:pt x="1304" y="347"/>
                      <a:pt x="1306" y="375"/>
                      <a:pt x="1323" y="375"/>
                    </a:cubicBezTo>
                    <a:cubicBezTo>
                      <a:pt x="1323" y="337"/>
                      <a:pt x="1304" y="337"/>
                      <a:pt x="1304" y="337"/>
                    </a:cubicBezTo>
                    <a:cubicBezTo>
                      <a:pt x="1296" y="333"/>
                      <a:pt x="1287" y="329"/>
                      <a:pt x="1279" y="326"/>
                    </a:cubicBezTo>
                    <a:close/>
                    <a:moveTo>
                      <a:pt x="1323" y="375"/>
                    </a:moveTo>
                    <a:cubicBezTo>
                      <a:pt x="1323" y="392"/>
                      <a:pt x="1338" y="395"/>
                      <a:pt x="1355" y="395"/>
                    </a:cubicBezTo>
                    <a:lnTo>
                      <a:pt x="1355" y="395"/>
                    </a:lnTo>
                    <a:cubicBezTo>
                      <a:pt x="1345" y="388"/>
                      <a:pt x="1335" y="381"/>
                      <a:pt x="1323" y="375"/>
                    </a:cubicBezTo>
                    <a:close/>
                    <a:moveTo>
                      <a:pt x="850" y="1"/>
                    </a:moveTo>
                    <a:cubicBezTo>
                      <a:pt x="645" y="1"/>
                      <a:pt x="437" y="50"/>
                      <a:pt x="273" y="142"/>
                    </a:cubicBezTo>
                    <a:cubicBezTo>
                      <a:pt x="98" y="239"/>
                      <a:pt x="0" y="395"/>
                      <a:pt x="0" y="531"/>
                    </a:cubicBezTo>
                    <a:cubicBezTo>
                      <a:pt x="20" y="687"/>
                      <a:pt x="117" y="823"/>
                      <a:pt x="273" y="920"/>
                    </a:cubicBezTo>
                    <a:cubicBezTo>
                      <a:pt x="448" y="1017"/>
                      <a:pt x="642" y="1076"/>
                      <a:pt x="837" y="1076"/>
                    </a:cubicBezTo>
                    <a:cubicBezTo>
                      <a:pt x="1031" y="1076"/>
                      <a:pt x="1245" y="1017"/>
                      <a:pt x="1401" y="920"/>
                    </a:cubicBezTo>
                    <a:cubicBezTo>
                      <a:pt x="1576" y="823"/>
                      <a:pt x="1673" y="687"/>
                      <a:pt x="1673" y="531"/>
                    </a:cubicBezTo>
                    <a:cubicBezTo>
                      <a:pt x="1673" y="434"/>
                      <a:pt x="1615" y="375"/>
                      <a:pt x="1576" y="298"/>
                    </a:cubicBezTo>
                    <a:lnTo>
                      <a:pt x="1421" y="375"/>
                    </a:lnTo>
                    <a:cubicBezTo>
                      <a:pt x="1401" y="375"/>
                      <a:pt x="1362" y="395"/>
                      <a:pt x="1362" y="395"/>
                    </a:cubicBezTo>
                    <a:cubicBezTo>
                      <a:pt x="1360" y="395"/>
                      <a:pt x="1357" y="395"/>
                      <a:pt x="1355" y="395"/>
                    </a:cubicBezTo>
                    <a:lnTo>
                      <a:pt x="1355" y="395"/>
                    </a:lnTo>
                    <a:cubicBezTo>
                      <a:pt x="1412" y="436"/>
                      <a:pt x="1440" y="498"/>
                      <a:pt x="1440" y="531"/>
                    </a:cubicBezTo>
                    <a:cubicBezTo>
                      <a:pt x="1440" y="609"/>
                      <a:pt x="1401" y="648"/>
                      <a:pt x="1304" y="726"/>
                    </a:cubicBezTo>
                    <a:cubicBezTo>
                      <a:pt x="1177" y="803"/>
                      <a:pt x="1012" y="842"/>
                      <a:pt x="851" y="842"/>
                    </a:cubicBezTo>
                    <a:cubicBezTo>
                      <a:pt x="691" y="842"/>
                      <a:pt x="535" y="803"/>
                      <a:pt x="428" y="726"/>
                    </a:cubicBezTo>
                    <a:cubicBezTo>
                      <a:pt x="331" y="687"/>
                      <a:pt x="273" y="609"/>
                      <a:pt x="273" y="531"/>
                    </a:cubicBezTo>
                    <a:cubicBezTo>
                      <a:pt x="273" y="453"/>
                      <a:pt x="331" y="414"/>
                      <a:pt x="428" y="337"/>
                    </a:cubicBezTo>
                    <a:cubicBezTo>
                      <a:pt x="545" y="259"/>
                      <a:pt x="720" y="239"/>
                      <a:pt x="856" y="239"/>
                    </a:cubicBezTo>
                    <a:cubicBezTo>
                      <a:pt x="1021" y="239"/>
                      <a:pt x="1151" y="274"/>
                      <a:pt x="1279" y="326"/>
                    </a:cubicBezTo>
                    <a:lnTo>
                      <a:pt x="1279" y="326"/>
                    </a:lnTo>
                    <a:cubicBezTo>
                      <a:pt x="1275" y="323"/>
                      <a:pt x="1270" y="320"/>
                      <a:pt x="1265" y="317"/>
                    </a:cubicBezTo>
                    <a:cubicBezTo>
                      <a:pt x="1245" y="278"/>
                      <a:pt x="1245" y="200"/>
                      <a:pt x="1323" y="142"/>
                    </a:cubicBezTo>
                    <a:lnTo>
                      <a:pt x="1362" y="123"/>
                    </a:lnTo>
                    <a:cubicBezTo>
                      <a:pt x="1215" y="40"/>
                      <a:pt x="1033" y="1"/>
                      <a:pt x="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2"/>
              <p:cNvSpPr/>
              <p:nvPr/>
            </p:nvSpPr>
            <p:spPr>
              <a:xfrm>
                <a:off x="632875" y="1901275"/>
                <a:ext cx="880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73" extrusionOk="0">
                    <a:moveTo>
                      <a:pt x="118" y="1"/>
                    </a:moveTo>
                    <a:lnTo>
                      <a:pt x="79" y="20"/>
                    </a:lnTo>
                    <a:cubicBezTo>
                      <a:pt x="20" y="39"/>
                      <a:pt x="1" y="117"/>
                      <a:pt x="59" y="195"/>
                    </a:cubicBezTo>
                    <a:cubicBezTo>
                      <a:pt x="59" y="215"/>
                      <a:pt x="79" y="215"/>
                      <a:pt x="98" y="253"/>
                    </a:cubicBezTo>
                    <a:cubicBezTo>
                      <a:pt x="118" y="253"/>
                      <a:pt x="157" y="273"/>
                      <a:pt x="157" y="273"/>
                    </a:cubicBezTo>
                    <a:cubicBezTo>
                      <a:pt x="176" y="273"/>
                      <a:pt x="196" y="273"/>
                      <a:pt x="196" y="253"/>
                    </a:cubicBezTo>
                    <a:lnTo>
                      <a:pt x="351" y="176"/>
                    </a:lnTo>
                    <a:cubicBezTo>
                      <a:pt x="293" y="117"/>
                      <a:pt x="254" y="78"/>
                      <a:pt x="176" y="20"/>
                    </a:cubicBezTo>
                    <a:cubicBezTo>
                      <a:pt x="176" y="20"/>
                      <a:pt x="157" y="20"/>
                      <a:pt x="1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2"/>
              <p:cNvSpPr/>
              <p:nvPr/>
            </p:nvSpPr>
            <p:spPr>
              <a:xfrm>
                <a:off x="686400" y="1884200"/>
                <a:ext cx="41350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4" extrusionOk="0">
                    <a:moveTo>
                      <a:pt x="1260" y="312"/>
                    </a:moveTo>
                    <a:cubicBezTo>
                      <a:pt x="1273" y="326"/>
                      <a:pt x="1288" y="342"/>
                      <a:pt x="1314" y="349"/>
                    </a:cubicBezTo>
                    <a:lnTo>
                      <a:pt x="1314" y="349"/>
                    </a:lnTo>
                    <a:cubicBezTo>
                      <a:pt x="1300" y="337"/>
                      <a:pt x="1283" y="325"/>
                      <a:pt x="1265" y="314"/>
                    </a:cubicBezTo>
                    <a:cubicBezTo>
                      <a:pt x="1263" y="313"/>
                      <a:pt x="1262" y="312"/>
                      <a:pt x="1260" y="312"/>
                    </a:cubicBezTo>
                    <a:close/>
                    <a:moveTo>
                      <a:pt x="819" y="0"/>
                    </a:moveTo>
                    <a:cubicBezTo>
                      <a:pt x="621" y="0"/>
                      <a:pt x="423" y="39"/>
                      <a:pt x="272" y="119"/>
                    </a:cubicBezTo>
                    <a:cubicBezTo>
                      <a:pt x="97" y="217"/>
                      <a:pt x="0" y="372"/>
                      <a:pt x="0" y="508"/>
                    </a:cubicBezTo>
                    <a:cubicBezTo>
                      <a:pt x="0" y="664"/>
                      <a:pt x="97" y="800"/>
                      <a:pt x="272" y="898"/>
                    </a:cubicBezTo>
                    <a:cubicBezTo>
                      <a:pt x="447" y="995"/>
                      <a:pt x="642" y="1053"/>
                      <a:pt x="837" y="1053"/>
                    </a:cubicBezTo>
                    <a:cubicBezTo>
                      <a:pt x="1031" y="1053"/>
                      <a:pt x="1245" y="995"/>
                      <a:pt x="1381" y="898"/>
                    </a:cubicBezTo>
                    <a:cubicBezTo>
                      <a:pt x="1556" y="800"/>
                      <a:pt x="1654" y="664"/>
                      <a:pt x="1654" y="508"/>
                    </a:cubicBezTo>
                    <a:cubicBezTo>
                      <a:pt x="1654" y="411"/>
                      <a:pt x="1615" y="314"/>
                      <a:pt x="1537" y="256"/>
                    </a:cubicBezTo>
                    <a:lnTo>
                      <a:pt x="1381" y="314"/>
                    </a:lnTo>
                    <a:cubicBezTo>
                      <a:pt x="1381" y="353"/>
                      <a:pt x="1362" y="353"/>
                      <a:pt x="1342" y="353"/>
                    </a:cubicBezTo>
                    <a:cubicBezTo>
                      <a:pt x="1332" y="353"/>
                      <a:pt x="1322" y="351"/>
                      <a:pt x="1314" y="349"/>
                    </a:cubicBezTo>
                    <a:lnTo>
                      <a:pt x="1314" y="349"/>
                    </a:lnTo>
                    <a:cubicBezTo>
                      <a:pt x="1375" y="401"/>
                      <a:pt x="1401" y="461"/>
                      <a:pt x="1401" y="508"/>
                    </a:cubicBezTo>
                    <a:cubicBezTo>
                      <a:pt x="1420" y="586"/>
                      <a:pt x="1362" y="645"/>
                      <a:pt x="1265" y="703"/>
                    </a:cubicBezTo>
                    <a:cubicBezTo>
                      <a:pt x="1148" y="781"/>
                      <a:pt x="983" y="820"/>
                      <a:pt x="820" y="820"/>
                    </a:cubicBezTo>
                    <a:cubicBezTo>
                      <a:pt x="657" y="820"/>
                      <a:pt x="496" y="781"/>
                      <a:pt x="389" y="703"/>
                    </a:cubicBezTo>
                    <a:cubicBezTo>
                      <a:pt x="292" y="664"/>
                      <a:pt x="253" y="586"/>
                      <a:pt x="253" y="508"/>
                    </a:cubicBezTo>
                    <a:cubicBezTo>
                      <a:pt x="253" y="450"/>
                      <a:pt x="292" y="392"/>
                      <a:pt x="389" y="314"/>
                    </a:cubicBezTo>
                    <a:cubicBezTo>
                      <a:pt x="506" y="236"/>
                      <a:pt x="681" y="217"/>
                      <a:pt x="817" y="217"/>
                    </a:cubicBezTo>
                    <a:cubicBezTo>
                      <a:pt x="990" y="217"/>
                      <a:pt x="1144" y="255"/>
                      <a:pt x="1260" y="312"/>
                    </a:cubicBezTo>
                    <a:lnTo>
                      <a:pt x="1260" y="312"/>
                    </a:lnTo>
                    <a:cubicBezTo>
                      <a:pt x="1255" y="305"/>
                      <a:pt x="1250" y="299"/>
                      <a:pt x="1245" y="294"/>
                    </a:cubicBezTo>
                    <a:cubicBezTo>
                      <a:pt x="1226" y="256"/>
                      <a:pt x="1226" y="178"/>
                      <a:pt x="1284" y="119"/>
                    </a:cubicBezTo>
                    <a:lnTo>
                      <a:pt x="1342" y="100"/>
                    </a:lnTo>
                    <a:cubicBezTo>
                      <a:pt x="1192" y="34"/>
                      <a:pt x="1005" y="0"/>
                      <a:pt x="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2"/>
              <p:cNvSpPr/>
              <p:nvPr/>
            </p:nvSpPr>
            <p:spPr>
              <a:xfrm>
                <a:off x="717025" y="1886675"/>
                <a:ext cx="78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35" extrusionOk="0">
                    <a:moveTo>
                      <a:pt x="117" y="1"/>
                    </a:moveTo>
                    <a:lnTo>
                      <a:pt x="59" y="20"/>
                    </a:lnTo>
                    <a:cubicBezTo>
                      <a:pt x="20" y="59"/>
                      <a:pt x="1" y="118"/>
                      <a:pt x="20" y="195"/>
                    </a:cubicBezTo>
                    <a:cubicBezTo>
                      <a:pt x="40" y="234"/>
                      <a:pt x="79" y="234"/>
                      <a:pt x="117" y="234"/>
                    </a:cubicBezTo>
                    <a:cubicBezTo>
                      <a:pt x="137" y="234"/>
                      <a:pt x="156" y="234"/>
                      <a:pt x="156" y="215"/>
                    </a:cubicBezTo>
                    <a:lnTo>
                      <a:pt x="312" y="137"/>
                    </a:lnTo>
                    <a:cubicBezTo>
                      <a:pt x="254" y="98"/>
                      <a:pt x="215" y="59"/>
                      <a:pt x="156" y="20"/>
                    </a:cubicBezTo>
                    <a:cubicBezTo>
                      <a:pt x="137" y="20"/>
                      <a:pt x="117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2"/>
              <p:cNvSpPr/>
              <p:nvPr/>
            </p:nvSpPr>
            <p:spPr>
              <a:xfrm>
                <a:off x="436400" y="1794550"/>
                <a:ext cx="4135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0" extrusionOk="0">
                    <a:moveTo>
                      <a:pt x="856" y="242"/>
                    </a:moveTo>
                    <a:cubicBezTo>
                      <a:pt x="1031" y="242"/>
                      <a:pt x="1167" y="262"/>
                      <a:pt x="1284" y="340"/>
                    </a:cubicBezTo>
                    <a:cubicBezTo>
                      <a:pt x="1381" y="379"/>
                      <a:pt x="1440" y="456"/>
                      <a:pt x="1440" y="534"/>
                    </a:cubicBezTo>
                    <a:cubicBezTo>
                      <a:pt x="1440" y="593"/>
                      <a:pt x="1401" y="670"/>
                      <a:pt x="1304" y="729"/>
                    </a:cubicBezTo>
                    <a:cubicBezTo>
                      <a:pt x="1177" y="797"/>
                      <a:pt x="1012" y="831"/>
                      <a:pt x="851" y="831"/>
                    </a:cubicBezTo>
                    <a:cubicBezTo>
                      <a:pt x="691" y="831"/>
                      <a:pt x="535" y="797"/>
                      <a:pt x="428" y="729"/>
                    </a:cubicBezTo>
                    <a:cubicBezTo>
                      <a:pt x="331" y="670"/>
                      <a:pt x="273" y="593"/>
                      <a:pt x="273" y="534"/>
                    </a:cubicBezTo>
                    <a:cubicBezTo>
                      <a:pt x="273" y="456"/>
                      <a:pt x="331" y="398"/>
                      <a:pt x="428" y="340"/>
                    </a:cubicBezTo>
                    <a:cubicBezTo>
                      <a:pt x="545" y="262"/>
                      <a:pt x="720" y="242"/>
                      <a:pt x="856" y="242"/>
                    </a:cubicBezTo>
                    <a:close/>
                    <a:moveTo>
                      <a:pt x="869" y="1"/>
                    </a:moveTo>
                    <a:cubicBezTo>
                      <a:pt x="657" y="1"/>
                      <a:pt x="442" y="50"/>
                      <a:pt x="273" y="145"/>
                    </a:cubicBezTo>
                    <a:cubicBezTo>
                      <a:pt x="97" y="242"/>
                      <a:pt x="0" y="379"/>
                      <a:pt x="0" y="534"/>
                    </a:cubicBezTo>
                    <a:cubicBezTo>
                      <a:pt x="0" y="670"/>
                      <a:pt x="97" y="826"/>
                      <a:pt x="273" y="923"/>
                    </a:cubicBezTo>
                    <a:cubicBezTo>
                      <a:pt x="448" y="1021"/>
                      <a:pt x="642" y="1059"/>
                      <a:pt x="837" y="1059"/>
                    </a:cubicBezTo>
                    <a:cubicBezTo>
                      <a:pt x="1031" y="1059"/>
                      <a:pt x="1245" y="1021"/>
                      <a:pt x="1401" y="923"/>
                    </a:cubicBezTo>
                    <a:cubicBezTo>
                      <a:pt x="1557" y="826"/>
                      <a:pt x="1654" y="670"/>
                      <a:pt x="1654" y="534"/>
                    </a:cubicBezTo>
                    <a:cubicBezTo>
                      <a:pt x="1654" y="437"/>
                      <a:pt x="1615" y="359"/>
                      <a:pt x="1557" y="262"/>
                    </a:cubicBezTo>
                    <a:lnTo>
                      <a:pt x="1440" y="340"/>
                    </a:lnTo>
                    <a:cubicBezTo>
                      <a:pt x="1440" y="359"/>
                      <a:pt x="1420" y="359"/>
                      <a:pt x="1401" y="359"/>
                    </a:cubicBezTo>
                    <a:cubicBezTo>
                      <a:pt x="1343" y="359"/>
                      <a:pt x="1323" y="340"/>
                      <a:pt x="1304" y="301"/>
                    </a:cubicBezTo>
                    <a:cubicBezTo>
                      <a:pt x="1265" y="262"/>
                      <a:pt x="1265" y="184"/>
                      <a:pt x="1343" y="145"/>
                    </a:cubicBezTo>
                    <a:lnTo>
                      <a:pt x="1362" y="106"/>
                    </a:lnTo>
                    <a:cubicBezTo>
                      <a:pt x="1220" y="35"/>
                      <a:pt x="1046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2"/>
              <p:cNvSpPr/>
              <p:nvPr/>
            </p:nvSpPr>
            <p:spPr>
              <a:xfrm>
                <a:off x="468000" y="1797200"/>
                <a:ext cx="73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54" extrusionOk="0">
                    <a:moveTo>
                      <a:pt x="98" y="0"/>
                    </a:moveTo>
                    <a:lnTo>
                      <a:pt x="79" y="39"/>
                    </a:lnTo>
                    <a:cubicBezTo>
                      <a:pt x="20" y="59"/>
                      <a:pt x="1" y="136"/>
                      <a:pt x="20" y="195"/>
                    </a:cubicBezTo>
                    <a:cubicBezTo>
                      <a:pt x="59" y="253"/>
                      <a:pt x="98" y="253"/>
                      <a:pt x="117" y="253"/>
                    </a:cubicBezTo>
                    <a:cubicBezTo>
                      <a:pt x="156" y="253"/>
                      <a:pt x="176" y="253"/>
                      <a:pt x="176" y="214"/>
                    </a:cubicBezTo>
                    <a:lnTo>
                      <a:pt x="293" y="156"/>
                    </a:lnTo>
                    <a:cubicBezTo>
                      <a:pt x="273" y="136"/>
                      <a:pt x="234" y="78"/>
                      <a:pt x="156" y="39"/>
                    </a:cubicBezTo>
                    <a:cubicBezTo>
                      <a:pt x="137" y="39"/>
                      <a:pt x="137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2"/>
              <p:cNvSpPr/>
              <p:nvPr/>
            </p:nvSpPr>
            <p:spPr>
              <a:xfrm>
                <a:off x="1481600" y="1840475"/>
                <a:ext cx="52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21" h="21" extrusionOk="0">
                    <a:moveTo>
                      <a:pt x="20" y="1"/>
                    </a:moveTo>
                    <a:cubicBezTo>
                      <a:pt x="1" y="1"/>
                      <a:pt x="1" y="1"/>
                      <a:pt x="1" y="20"/>
                    </a:cubicBezTo>
                    <a:lnTo>
                      <a:pt x="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2"/>
              <p:cNvSpPr/>
              <p:nvPr/>
            </p:nvSpPr>
            <p:spPr>
              <a:xfrm>
                <a:off x="1472375" y="1844850"/>
                <a:ext cx="9250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702" extrusionOk="0">
                    <a:moveTo>
                      <a:pt x="136" y="1"/>
                    </a:moveTo>
                    <a:cubicBezTo>
                      <a:pt x="59" y="79"/>
                      <a:pt x="0" y="156"/>
                      <a:pt x="0" y="273"/>
                    </a:cubicBezTo>
                    <a:cubicBezTo>
                      <a:pt x="0" y="409"/>
                      <a:pt x="98" y="565"/>
                      <a:pt x="273" y="662"/>
                    </a:cubicBezTo>
                    <a:cubicBezTo>
                      <a:pt x="292" y="682"/>
                      <a:pt x="350" y="682"/>
                      <a:pt x="370" y="701"/>
                    </a:cubicBezTo>
                    <a:lnTo>
                      <a:pt x="370" y="429"/>
                    </a:lnTo>
                    <a:cubicBezTo>
                      <a:pt x="292" y="390"/>
                      <a:pt x="253" y="331"/>
                      <a:pt x="253" y="273"/>
                    </a:cubicBezTo>
                    <a:cubicBezTo>
                      <a:pt x="253" y="215"/>
                      <a:pt x="292" y="137"/>
                      <a:pt x="370" y="98"/>
                    </a:cubicBezTo>
                    <a:lnTo>
                      <a:pt x="370" y="40"/>
                    </a:lnTo>
                    <a:cubicBezTo>
                      <a:pt x="350" y="79"/>
                      <a:pt x="331" y="98"/>
                      <a:pt x="292" y="98"/>
                    </a:cubicBezTo>
                    <a:cubicBezTo>
                      <a:pt x="273" y="98"/>
                      <a:pt x="253" y="98"/>
                      <a:pt x="253" y="79"/>
                    </a:cubicBezTo>
                    <a:lnTo>
                      <a:pt x="1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2"/>
              <p:cNvSpPr/>
              <p:nvPr/>
            </p:nvSpPr>
            <p:spPr>
              <a:xfrm>
                <a:off x="1482100" y="1841450"/>
                <a:ext cx="14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9" h="157" extrusionOk="0">
                    <a:moveTo>
                      <a:pt x="0" y="1"/>
                    </a:moveTo>
                    <a:lnTo>
                      <a:pt x="39" y="156"/>
                    </a:lnTo>
                    <a:cubicBezTo>
                      <a:pt x="59" y="117"/>
                      <a:pt x="59" y="59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2"/>
              <p:cNvSpPr/>
              <p:nvPr/>
            </p:nvSpPr>
            <p:spPr>
              <a:xfrm>
                <a:off x="1474800" y="1840475"/>
                <a:ext cx="68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4" extrusionOk="0">
                    <a:moveTo>
                      <a:pt x="234" y="1"/>
                    </a:moveTo>
                    <a:cubicBezTo>
                      <a:pt x="195" y="1"/>
                      <a:pt x="176" y="20"/>
                      <a:pt x="156" y="20"/>
                    </a:cubicBezTo>
                    <a:cubicBezTo>
                      <a:pt x="78" y="59"/>
                      <a:pt x="39" y="98"/>
                      <a:pt x="1" y="156"/>
                    </a:cubicBezTo>
                    <a:lnTo>
                      <a:pt x="137" y="215"/>
                    </a:lnTo>
                    <a:cubicBezTo>
                      <a:pt x="176" y="254"/>
                      <a:pt x="195" y="254"/>
                      <a:pt x="195" y="254"/>
                    </a:cubicBezTo>
                    <a:cubicBezTo>
                      <a:pt x="234" y="254"/>
                      <a:pt x="253" y="215"/>
                      <a:pt x="273" y="195"/>
                    </a:cubicBezTo>
                    <a:lnTo>
                      <a:pt x="273" y="20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2"/>
              <p:cNvSpPr/>
              <p:nvPr/>
            </p:nvSpPr>
            <p:spPr>
              <a:xfrm>
                <a:off x="365375" y="12429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04"/>
                    </a:moveTo>
                    <a:cubicBezTo>
                      <a:pt x="993" y="204"/>
                      <a:pt x="1149" y="243"/>
                      <a:pt x="1265" y="321"/>
                    </a:cubicBezTo>
                    <a:cubicBezTo>
                      <a:pt x="1363" y="360"/>
                      <a:pt x="1421" y="438"/>
                      <a:pt x="1421" y="516"/>
                    </a:cubicBezTo>
                    <a:cubicBezTo>
                      <a:pt x="1421" y="574"/>
                      <a:pt x="1363" y="632"/>
                      <a:pt x="1265" y="710"/>
                    </a:cubicBezTo>
                    <a:cubicBezTo>
                      <a:pt x="1149" y="778"/>
                      <a:pt x="993" y="812"/>
                      <a:pt x="835" y="812"/>
                    </a:cubicBezTo>
                    <a:cubicBezTo>
                      <a:pt x="677" y="812"/>
                      <a:pt x="516" y="778"/>
                      <a:pt x="390" y="710"/>
                    </a:cubicBezTo>
                    <a:cubicBezTo>
                      <a:pt x="293" y="652"/>
                      <a:pt x="254" y="574"/>
                      <a:pt x="254" y="516"/>
                    </a:cubicBezTo>
                    <a:cubicBezTo>
                      <a:pt x="254" y="438"/>
                      <a:pt x="293" y="380"/>
                      <a:pt x="390" y="321"/>
                    </a:cubicBezTo>
                    <a:cubicBezTo>
                      <a:pt x="507" y="243"/>
                      <a:pt x="682" y="204"/>
                      <a:pt x="837" y="204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80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48" y="1022"/>
                      <a:pt x="643" y="1060"/>
                      <a:pt x="837" y="1060"/>
                    </a:cubicBezTo>
                    <a:cubicBezTo>
                      <a:pt x="993" y="1060"/>
                      <a:pt x="1168" y="1022"/>
                      <a:pt x="1343" y="963"/>
                    </a:cubicBezTo>
                    <a:cubicBezTo>
                      <a:pt x="1265" y="924"/>
                      <a:pt x="1246" y="846"/>
                      <a:pt x="1265" y="769"/>
                    </a:cubicBezTo>
                    <a:cubicBezTo>
                      <a:pt x="1280" y="740"/>
                      <a:pt x="1325" y="722"/>
                      <a:pt x="1379" y="722"/>
                    </a:cubicBezTo>
                    <a:cubicBezTo>
                      <a:pt x="1399" y="722"/>
                      <a:pt x="1420" y="724"/>
                      <a:pt x="1440" y="730"/>
                    </a:cubicBezTo>
                    <a:lnTo>
                      <a:pt x="1538" y="808"/>
                    </a:lnTo>
                    <a:cubicBezTo>
                      <a:pt x="1616" y="730"/>
                      <a:pt x="1654" y="632"/>
                      <a:pt x="1654" y="535"/>
                    </a:cubicBezTo>
                    <a:cubicBezTo>
                      <a:pt x="1654" y="380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2"/>
              <p:cNvSpPr/>
              <p:nvPr/>
            </p:nvSpPr>
            <p:spPr>
              <a:xfrm>
                <a:off x="397000" y="1260925"/>
                <a:ext cx="73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26" extrusionOk="0">
                    <a:moveTo>
                      <a:pt x="139" y="0"/>
                    </a:moveTo>
                    <a:cubicBezTo>
                      <a:pt x="102" y="0"/>
                      <a:pt x="57" y="14"/>
                      <a:pt x="20" y="51"/>
                    </a:cubicBezTo>
                    <a:cubicBezTo>
                      <a:pt x="0" y="109"/>
                      <a:pt x="0" y="167"/>
                      <a:pt x="78" y="226"/>
                    </a:cubicBezTo>
                    <a:cubicBezTo>
                      <a:pt x="98" y="226"/>
                      <a:pt x="117" y="206"/>
                      <a:pt x="156" y="206"/>
                    </a:cubicBezTo>
                    <a:cubicBezTo>
                      <a:pt x="195" y="187"/>
                      <a:pt x="253" y="128"/>
                      <a:pt x="292" y="90"/>
                    </a:cubicBezTo>
                    <a:lnTo>
                      <a:pt x="195" y="12"/>
                    </a:lnTo>
                    <a:cubicBezTo>
                      <a:pt x="181" y="5"/>
                      <a:pt x="161" y="0"/>
                      <a:pt x="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2"/>
              <p:cNvSpPr/>
              <p:nvPr/>
            </p:nvSpPr>
            <p:spPr>
              <a:xfrm>
                <a:off x="357600" y="1172450"/>
                <a:ext cx="3505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100" extrusionOk="0">
                    <a:moveTo>
                      <a:pt x="577" y="0"/>
                    </a:moveTo>
                    <a:cubicBezTo>
                      <a:pt x="375" y="0"/>
                      <a:pt x="176" y="49"/>
                      <a:pt x="20" y="146"/>
                    </a:cubicBezTo>
                    <a:cubicBezTo>
                      <a:pt x="0" y="146"/>
                      <a:pt x="0" y="166"/>
                      <a:pt x="0" y="166"/>
                    </a:cubicBezTo>
                    <a:lnTo>
                      <a:pt x="0" y="555"/>
                    </a:lnTo>
                    <a:cubicBezTo>
                      <a:pt x="0" y="477"/>
                      <a:pt x="39" y="438"/>
                      <a:pt x="137" y="360"/>
                    </a:cubicBezTo>
                    <a:cubicBezTo>
                      <a:pt x="273" y="282"/>
                      <a:pt x="428" y="263"/>
                      <a:pt x="584" y="263"/>
                    </a:cubicBezTo>
                    <a:cubicBezTo>
                      <a:pt x="759" y="263"/>
                      <a:pt x="895" y="282"/>
                      <a:pt x="1012" y="360"/>
                    </a:cubicBezTo>
                    <a:cubicBezTo>
                      <a:pt x="1109" y="418"/>
                      <a:pt x="1168" y="477"/>
                      <a:pt x="1168" y="555"/>
                    </a:cubicBezTo>
                    <a:cubicBezTo>
                      <a:pt x="1168" y="632"/>
                      <a:pt x="1109" y="671"/>
                      <a:pt x="1012" y="749"/>
                    </a:cubicBezTo>
                    <a:cubicBezTo>
                      <a:pt x="895" y="827"/>
                      <a:pt x="730" y="866"/>
                      <a:pt x="567" y="866"/>
                    </a:cubicBezTo>
                    <a:cubicBezTo>
                      <a:pt x="404" y="866"/>
                      <a:pt x="244" y="827"/>
                      <a:pt x="137" y="749"/>
                    </a:cubicBezTo>
                    <a:cubicBezTo>
                      <a:pt x="39" y="710"/>
                      <a:pt x="0" y="632"/>
                      <a:pt x="0" y="555"/>
                    </a:cubicBezTo>
                    <a:lnTo>
                      <a:pt x="0" y="924"/>
                    </a:lnTo>
                    <a:lnTo>
                      <a:pt x="20" y="944"/>
                    </a:lnTo>
                    <a:cubicBezTo>
                      <a:pt x="176" y="1041"/>
                      <a:pt x="390" y="1099"/>
                      <a:pt x="584" y="1099"/>
                    </a:cubicBezTo>
                    <a:cubicBezTo>
                      <a:pt x="759" y="1099"/>
                      <a:pt x="954" y="1041"/>
                      <a:pt x="1090" y="963"/>
                    </a:cubicBezTo>
                    <a:cubicBezTo>
                      <a:pt x="1051" y="944"/>
                      <a:pt x="1012" y="866"/>
                      <a:pt x="1051" y="808"/>
                    </a:cubicBezTo>
                    <a:cubicBezTo>
                      <a:pt x="1066" y="764"/>
                      <a:pt x="1113" y="742"/>
                      <a:pt x="1160" y="742"/>
                    </a:cubicBezTo>
                    <a:cubicBezTo>
                      <a:pt x="1176" y="742"/>
                      <a:pt x="1192" y="744"/>
                      <a:pt x="1207" y="749"/>
                    </a:cubicBezTo>
                    <a:lnTo>
                      <a:pt x="1284" y="808"/>
                    </a:lnTo>
                    <a:cubicBezTo>
                      <a:pt x="1362" y="730"/>
                      <a:pt x="1401" y="632"/>
                      <a:pt x="1401" y="535"/>
                    </a:cubicBezTo>
                    <a:cubicBezTo>
                      <a:pt x="1401" y="380"/>
                      <a:pt x="1304" y="243"/>
                      <a:pt x="1148" y="146"/>
                    </a:cubicBezTo>
                    <a:cubicBezTo>
                      <a:pt x="983" y="49"/>
                      <a:pt x="779" y="0"/>
                      <a:pt x="5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2"/>
              <p:cNvSpPr/>
              <p:nvPr/>
            </p:nvSpPr>
            <p:spPr>
              <a:xfrm>
                <a:off x="383875" y="1191400"/>
                <a:ext cx="7300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25" extrusionOk="0">
                    <a:moveTo>
                      <a:pt x="101" y="0"/>
                    </a:moveTo>
                    <a:cubicBezTo>
                      <a:pt x="60" y="0"/>
                      <a:pt x="30" y="25"/>
                      <a:pt x="19" y="69"/>
                    </a:cubicBezTo>
                    <a:cubicBezTo>
                      <a:pt x="0" y="108"/>
                      <a:pt x="0" y="186"/>
                      <a:pt x="58" y="225"/>
                    </a:cubicBezTo>
                    <a:cubicBezTo>
                      <a:pt x="97" y="225"/>
                      <a:pt x="97" y="205"/>
                      <a:pt x="117" y="205"/>
                    </a:cubicBezTo>
                    <a:cubicBezTo>
                      <a:pt x="195" y="166"/>
                      <a:pt x="233" y="127"/>
                      <a:pt x="292" y="88"/>
                    </a:cubicBezTo>
                    <a:lnTo>
                      <a:pt x="214" y="50"/>
                    </a:lnTo>
                    <a:cubicBezTo>
                      <a:pt x="171" y="15"/>
                      <a:pt x="132" y="0"/>
                      <a:pt x="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2"/>
              <p:cNvSpPr/>
              <p:nvPr/>
            </p:nvSpPr>
            <p:spPr>
              <a:xfrm>
                <a:off x="394075" y="11038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1303" y="714"/>
                    </a:moveTo>
                    <a:cubicBezTo>
                      <a:pt x="1269" y="719"/>
                      <a:pt x="1240" y="738"/>
                      <a:pt x="1217" y="759"/>
                    </a:cubicBezTo>
                    <a:lnTo>
                      <a:pt x="1217" y="759"/>
                    </a:lnTo>
                    <a:cubicBezTo>
                      <a:pt x="1241" y="750"/>
                      <a:pt x="1263" y="740"/>
                      <a:pt x="1285" y="730"/>
                    </a:cubicBezTo>
                    <a:cubicBezTo>
                      <a:pt x="1291" y="724"/>
                      <a:pt x="1297" y="719"/>
                      <a:pt x="1303" y="714"/>
                    </a:cubicBezTo>
                    <a:close/>
                    <a:moveTo>
                      <a:pt x="827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79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29" y="1021"/>
                      <a:pt x="623" y="1060"/>
                      <a:pt x="818" y="1060"/>
                    </a:cubicBezTo>
                    <a:cubicBezTo>
                      <a:pt x="993" y="1060"/>
                      <a:pt x="1168" y="1041"/>
                      <a:pt x="1304" y="963"/>
                    </a:cubicBezTo>
                    <a:lnTo>
                      <a:pt x="1265" y="944"/>
                    </a:lnTo>
                    <a:cubicBezTo>
                      <a:pt x="1207" y="924"/>
                      <a:pt x="1187" y="846"/>
                      <a:pt x="1207" y="768"/>
                    </a:cubicBezTo>
                    <a:cubicBezTo>
                      <a:pt x="1210" y="765"/>
                      <a:pt x="1214" y="762"/>
                      <a:pt x="1217" y="759"/>
                    </a:cubicBezTo>
                    <a:lnTo>
                      <a:pt x="1217" y="759"/>
                    </a:lnTo>
                    <a:cubicBezTo>
                      <a:pt x="1111" y="798"/>
                      <a:pt x="983" y="817"/>
                      <a:pt x="854" y="817"/>
                    </a:cubicBezTo>
                    <a:cubicBezTo>
                      <a:pt x="696" y="817"/>
                      <a:pt x="536" y="788"/>
                      <a:pt x="409" y="730"/>
                    </a:cubicBezTo>
                    <a:cubicBezTo>
                      <a:pt x="312" y="671"/>
                      <a:pt x="273" y="593"/>
                      <a:pt x="273" y="516"/>
                    </a:cubicBezTo>
                    <a:cubicBezTo>
                      <a:pt x="273" y="457"/>
                      <a:pt x="312" y="399"/>
                      <a:pt x="409" y="321"/>
                    </a:cubicBezTo>
                    <a:cubicBezTo>
                      <a:pt x="526" y="263"/>
                      <a:pt x="701" y="224"/>
                      <a:pt x="837" y="224"/>
                    </a:cubicBezTo>
                    <a:cubicBezTo>
                      <a:pt x="1012" y="224"/>
                      <a:pt x="1168" y="263"/>
                      <a:pt x="1285" y="321"/>
                    </a:cubicBezTo>
                    <a:cubicBezTo>
                      <a:pt x="1382" y="379"/>
                      <a:pt x="1421" y="457"/>
                      <a:pt x="1421" y="516"/>
                    </a:cubicBezTo>
                    <a:cubicBezTo>
                      <a:pt x="1421" y="588"/>
                      <a:pt x="1387" y="644"/>
                      <a:pt x="1303" y="714"/>
                    </a:cubicBezTo>
                    <a:lnTo>
                      <a:pt x="1303" y="714"/>
                    </a:lnTo>
                    <a:cubicBezTo>
                      <a:pt x="1308" y="714"/>
                      <a:pt x="1313" y="713"/>
                      <a:pt x="1319" y="713"/>
                    </a:cubicBezTo>
                    <a:cubicBezTo>
                      <a:pt x="1338" y="713"/>
                      <a:pt x="1359" y="718"/>
                      <a:pt x="1382" y="730"/>
                    </a:cubicBezTo>
                    <a:lnTo>
                      <a:pt x="1538" y="827"/>
                    </a:lnTo>
                    <a:cubicBezTo>
                      <a:pt x="1596" y="749"/>
                      <a:pt x="1654" y="632"/>
                      <a:pt x="1654" y="535"/>
                    </a:cubicBezTo>
                    <a:cubicBezTo>
                      <a:pt x="1654" y="379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2"/>
              <p:cNvSpPr/>
              <p:nvPr/>
            </p:nvSpPr>
            <p:spPr>
              <a:xfrm>
                <a:off x="424225" y="1121475"/>
                <a:ext cx="87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0" extrusionOk="0">
                    <a:moveTo>
                      <a:pt x="133" y="0"/>
                    </a:moveTo>
                    <a:cubicBezTo>
                      <a:pt x="99" y="0"/>
                      <a:pt x="63" y="19"/>
                      <a:pt x="40" y="64"/>
                    </a:cubicBezTo>
                    <a:cubicBezTo>
                      <a:pt x="1" y="103"/>
                      <a:pt x="1" y="181"/>
                      <a:pt x="79" y="240"/>
                    </a:cubicBezTo>
                    <a:lnTo>
                      <a:pt x="137" y="259"/>
                    </a:lnTo>
                    <a:cubicBezTo>
                      <a:pt x="156" y="240"/>
                      <a:pt x="195" y="240"/>
                      <a:pt x="234" y="201"/>
                    </a:cubicBezTo>
                    <a:cubicBezTo>
                      <a:pt x="254" y="181"/>
                      <a:pt x="293" y="162"/>
                      <a:pt x="351" y="123"/>
                    </a:cubicBezTo>
                    <a:lnTo>
                      <a:pt x="195" y="26"/>
                    </a:lnTo>
                    <a:cubicBezTo>
                      <a:pt x="179" y="9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2"/>
              <p:cNvSpPr/>
              <p:nvPr/>
            </p:nvSpPr>
            <p:spPr>
              <a:xfrm>
                <a:off x="368300" y="99442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8" y="244"/>
                    </a:moveTo>
                    <a:cubicBezTo>
                      <a:pt x="954" y="244"/>
                      <a:pt x="1129" y="263"/>
                      <a:pt x="1246" y="341"/>
                    </a:cubicBezTo>
                    <a:cubicBezTo>
                      <a:pt x="1343" y="380"/>
                      <a:pt x="1382" y="458"/>
                      <a:pt x="1382" y="536"/>
                    </a:cubicBezTo>
                    <a:cubicBezTo>
                      <a:pt x="1382" y="594"/>
                      <a:pt x="1343" y="652"/>
                      <a:pt x="1246" y="730"/>
                    </a:cubicBezTo>
                    <a:cubicBezTo>
                      <a:pt x="1139" y="798"/>
                      <a:pt x="983" y="832"/>
                      <a:pt x="822" y="832"/>
                    </a:cubicBezTo>
                    <a:cubicBezTo>
                      <a:pt x="662" y="832"/>
                      <a:pt x="497" y="798"/>
                      <a:pt x="370" y="730"/>
                    </a:cubicBezTo>
                    <a:cubicBezTo>
                      <a:pt x="273" y="672"/>
                      <a:pt x="234" y="594"/>
                      <a:pt x="234" y="536"/>
                    </a:cubicBezTo>
                    <a:cubicBezTo>
                      <a:pt x="234" y="458"/>
                      <a:pt x="273" y="399"/>
                      <a:pt x="370" y="341"/>
                    </a:cubicBezTo>
                    <a:cubicBezTo>
                      <a:pt x="487" y="263"/>
                      <a:pt x="662" y="244"/>
                      <a:pt x="818" y="244"/>
                    </a:cubicBezTo>
                    <a:close/>
                    <a:moveTo>
                      <a:pt x="830" y="1"/>
                    </a:moveTo>
                    <a:cubicBezTo>
                      <a:pt x="628" y="1"/>
                      <a:pt x="428" y="49"/>
                      <a:pt x="273" y="147"/>
                    </a:cubicBezTo>
                    <a:cubicBezTo>
                      <a:pt x="98" y="244"/>
                      <a:pt x="0" y="380"/>
                      <a:pt x="0" y="536"/>
                    </a:cubicBezTo>
                    <a:cubicBezTo>
                      <a:pt x="0" y="672"/>
                      <a:pt x="98" y="827"/>
                      <a:pt x="273" y="925"/>
                    </a:cubicBezTo>
                    <a:cubicBezTo>
                      <a:pt x="448" y="1022"/>
                      <a:pt x="642" y="1061"/>
                      <a:pt x="837" y="1061"/>
                    </a:cubicBezTo>
                    <a:cubicBezTo>
                      <a:pt x="973" y="1061"/>
                      <a:pt x="1129" y="1041"/>
                      <a:pt x="1265" y="983"/>
                    </a:cubicBezTo>
                    <a:lnTo>
                      <a:pt x="1226" y="964"/>
                    </a:lnTo>
                    <a:cubicBezTo>
                      <a:pt x="1148" y="944"/>
                      <a:pt x="1129" y="866"/>
                      <a:pt x="1168" y="789"/>
                    </a:cubicBezTo>
                    <a:cubicBezTo>
                      <a:pt x="1196" y="760"/>
                      <a:pt x="1235" y="742"/>
                      <a:pt x="1285" y="742"/>
                    </a:cubicBezTo>
                    <a:cubicBezTo>
                      <a:pt x="1303" y="742"/>
                      <a:pt x="1322" y="744"/>
                      <a:pt x="1343" y="750"/>
                    </a:cubicBezTo>
                    <a:lnTo>
                      <a:pt x="1518" y="847"/>
                    </a:lnTo>
                    <a:cubicBezTo>
                      <a:pt x="1615" y="750"/>
                      <a:pt x="1654" y="652"/>
                      <a:pt x="1654" y="536"/>
                    </a:cubicBezTo>
                    <a:cubicBezTo>
                      <a:pt x="1654" y="380"/>
                      <a:pt x="1557" y="244"/>
                      <a:pt x="1401" y="147"/>
                    </a:cubicBezTo>
                    <a:cubicBezTo>
                      <a:pt x="1236" y="49"/>
                      <a:pt x="1032" y="1"/>
                      <a:pt x="8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2"/>
              <p:cNvSpPr/>
              <p:nvPr/>
            </p:nvSpPr>
            <p:spPr>
              <a:xfrm>
                <a:off x="396500" y="1012875"/>
                <a:ext cx="9275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46" extrusionOk="0">
                    <a:moveTo>
                      <a:pt x="131" y="0"/>
                    </a:moveTo>
                    <a:cubicBezTo>
                      <a:pt x="94" y="0"/>
                      <a:pt x="57" y="14"/>
                      <a:pt x="20" y="51"/>
                    </a:cubicBezTo>
                    <a:cubicBezTo>
                      <a:pt x="1" y="109"/>
                      <a:pt x="1" y="187"/>
                      <a:pt x="79" y="226"/>
                    </a:cubicBezTo>
                    <a:lnTo>
                      <a:pt x="118" y="245"/>
                    </a:lnTo>
                    <a:cubicBezTo>
                      <a:pt x="176" y="226"/>
                      <a:pt x="215" y="206"/>
                      <a:pt x="234" y="187"/>
                    </a:cubicBezTo>
                    <a:cubicBezTo>
                      <a:pt x="293" y="148"/>
                      <a:pt x="332" y="128"/>
                      <a:pt x="371" y="109"/>
                    </a:cubicBezTo>
                    <a:lnTo>
                      <a:pt x="195" y="12"/>
                    </a:lnTo>
                    <a:cubicBezTo>
                      <a:pt x="174" y="5"/>
                      <a:pt x="153" y="0"/>
                      <a:pt x="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2"/>
              <p:cNvSpPr/>
              <p:nvPr/>
            </p:nvSpPr>
            <p:spPr>
              <a:xfrm>
                <a:off x="450000" y="10104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799" y="244"/>
                    </a:moveTo>
                    <a:cubicBezTo>
                      <a:pt x="974" y="244"/>
                      <a:pt x="1110" y="283"/>
                      <a:pt x="1227" y="341"/>
                    </a:cubicBezTo>
                    <a:cubicBezTo>
                      <a:pt x="1324" y="399"/>
                      <a:pt x="1382" y="477"/>
                      <a:pt x="1382" y="536"/>
                    </a:cubicBezTo>
                    <a:cubicBezTo>
                      <a:pt x="1382" y="613"/>
                      <a:pt x="1324" y="672"/>
                      <a:pt x="1227" y="730"/>
                    </a:cubicBezTo>
                    <a:cubicBezTo>
                      <a:pt x="1110" y="808"/>
                      <a:pt x="954" y="847"/>
                      <a:pt x="799" y="847"/>
                    </a:cubicBezTo>
                    <a:cubicBezTo>
                      <a:pt x="643" y="847"/>
                      <a:pt x="487" y="808"/>
                      <a:pt x="371" y="730"/>
                    </a:cubicBezTo>
                    <a:cubicBezTo>
                      <a:pt x="273" y="691"/>
                      <a:pt x="215" y="613"/>
                      <a:pt x="215" y="536"/>
                    </a:cubicBezTo>
                    <a:cubicBezTo>
                      <a:pt x="215" y="477"/>
                      <a:pt x="273" y="419"/>
                      <a:pt x="371" y="341"/>
                    </a:cubicBezTo>
                    <a:cubicBezTo>
                      <a:pt x="487" y="283"/>
                      <a:pt x="662" y="244"/>
                      <a:pt x="799" y="244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7"/>
                    </a:cubicBezTo>
                    <a:cubicBezTo>
                      <a:pt x="98" y="244"/>
                      <a:pt x="1" y="399"/>
                      <a:pt x="1" y="536"/>
                    </a:cubicBezTo>
                    <a:cubicBezTo>
                      <a:pt x="1" y="691"/>
                      <a:pt x="98" y="827"/>
                      <a:pt x="273" y="925"/>
                    </a:cubicBezTo>
                    <a:cubicBezTo>
                      <a:pt x="429" y="1022"/>
                      <a:pt x="623" y="1080"/>
                      <a:pt x="818" y="1080"/>
                    </a:cubicBezTo>
                    <a:cubicBezTo>
                      <a:pt x="993" y="1080"/>
                      <a:pt x="1168" y="1061"/>
                      <a:pt x="1285" y="983"/>
                    </a:cubicBezTo>
                    <a:lnTo>
                      <a:pt x="1265" y="964"/>
                    </a:lnTo>
                    <a:cubicBezTo>
                      <a:pt x="1188" y="964"/>
                      <a:pt x="1168" y="886"/>
                      <a:pt x="1188" y="808"/>
                    </a:cubicBezTo>
                    <a:cubicBezTo>
                      <a:pt x="1201" y="781"/>
                      <a:pt x="1244" y="753"/>
                      <a:pt x="1296" y="753"/>
                    </a:cubicBezTo>
                    <a:cubicBezTo>
                      <a:pt x="1317" y="753"/>
                      <a:pt x="1340" y="758"/>
                      <a:pt x="1363" y="769"/>
                    </a:cubicBezTo>
                    <a:lnTo>
                      <a:pt x="1499" y="827"/>
                    </a:lnTo>
                    <a:cubicBezTo>
                      <a:pt x="1596" y="730"/>
                      <a:pt x="1655" y="633"/>
                      <a:pt x="1655" y="536"/>
                    </a:cubicBezTo>
                    <a:cubicBezTo>
                      <a:pt x="1655" y="399"/>
                      <a:pt x="1557" y="244"/>
                      <a:pt x="1382" y="147"/>
                    </a:cubicBezTo>
                    <a:cubicBezTo>
                      <a:pt x="1227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2"/>
              <p:cNvSpPr/>
              <p:nvPr/>
            </p:nvSpPr>
            <p:spPr>
              <a:xfrm>
                <a:off x="479200" y="1029875"/>
                <a:ext cx="827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47" extrusionOk="0">
                    <a:moveTo>
                      <a:pt x="131" y="1"/>
                    </a:moveTo>
                    <a:cubicBezTo>
                      <a:pt x="94" y="1"/>
                      <a:pt x="57" y="14"/>
                      <a:pt x="20" y="51"/>
                    </a:cubicBezTo>
                    <a:cubicBezTo>
                      <a:pt x="0" y="110"/>
                      <a:pt x="0" y="188"/>
                      <a:pt x="78" y="227"/>
                    </a:cubicBezTo>
                    <a:lnTo>
                      <a:pt x="97" y="246"/>
                    </a:lnTo>
                    <a:cubicBezTo>
                      <a:pt x="117" y="227"/>
                      <a:pt x="175" y="227"/>
                      <a:pt x="195" y="207"/>
                    </a:cubicBezTo>
                    <a:cubicBezTo>
                      <a:pt x="234" y="149"/>
                      <a:pt x="292" y="110"/>
                      <a:pt x="331" y="71"/>
                    </a:cubicBezTo>
                    <a:lnTo>
                      <a:pt x="195" y="13"/>
                    </a:lnTo>
                    <a:cubicBezTo>
                      <a:pt x="173" y="5"/>
                      <a:pt x="152" y="1"/>
                      <a:pt x="1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2"/>
              <p:cNvSpPr/>
              <p:nvPr/>
            </p:nvSpPr>
            <p:spPr>
              <a:xfrm>
                <a:off x="357125" y="911500"/>
                <a:ext cx="24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487" extrusionOk="0">
                    <a:moveTo>
                      <a:pt x="0" y="1"/>
                    </a:moveTo>
                    <a:lnTo>
                      <a:pt x="0" y="487"/>
                    </a:lnTo>
                    <a:cubicBezTo>
                      <a:pt x="58" y="409"/>
                      <a:pt x="97" y="351"/>
                      <a:pt x="97" y="253"/>
                    </a:cubicBezTo>
                    <a:cubicBezTo>
                      <a:pt x="97" y="156"/>
                      <a:pt x="58" y="78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2"/>
              <p:cNvSpPr/>
              <p:nvPr/>
            </p:nvSpPr>
            <p:spPr>
              <a:xfrm>
                <a:off x="445625" y="9462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798" y="263"/>
                    </a:moveTo>
                    <a:cubicBezTo>
                      <a:pt x="974" y="263"/>
                      <a:pt x="1129" y="283"/>
                      <a:pt x="1246" y="361"/>
                    </a:cubicBezTo>
                    <a:cubicBezTo>
                      <a:pt x="1343" y="419"/>
                      <a:pt x="1382" y="477"/>
                      <a:pt x="1382" y="555"/>
                    </a:cubicBezTo>
                    <a:cubicBezTo>
                      <a:pt x="1382" y="633"/>
                      <a:pt x="1343" y="672"/>
                      <a:pt x="1246" y="750"/>
                    </a:cubicBezTo>
                    <a:cubicBezTo>
                      <a:pt x="1139" y="827"/>
                      <a:pt x="978" y="866"/>
                      <a:pt x="815" y="866"/>
                    </a:cubicBezTo>
                    <a:cubicBezTo>
                      <a:pt x="653" y="866"/>
                      <a:pt x="487" y="827"/>
                      <a:pt x="370" y="750"/>
                    </a:cubicBezTo>
                    <a:cubicBezTo>
                      <a:pt x="273" y="711"/>
                      <a:pt x="215" y="633"/>
                      <a:pt x="215" y="555"/>
                    </a:cubicBezTo>
                    <a:cubicBezTo>
                      <a:pt x="215" y="477"/>
                      <a:pt x="273" y="438"/>
                      <a:pt x="370" y="361"/>
                    </a:cubicBezTo>
                    <a:cubicBezTo>
                      <a:pt x="487" y="283"/>
                      <a:pt x="662" y="263"/>
                      <a:pt x="798" y="263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6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72"/>
                      <a:pt x="98" y="827"/>
                      <a:pt x="273" y="925"/>
                    </a:cubicBezTo>
                    <a:cubicBezTo>
                      <a:pt x="448" y="1022"/>
                      <a:pt x="643" y="1061"/>
                      <a:pt x="837" y="1061"/>
                    </a:cubicBezTo>
                    <a:cubicBezTo>
                      <a:pt x="993" y="1061"/>
                      <a:pt x="1168" y="1041"/>
                      <a:pt x="1324" y="964"/>
                    </a:cubicBezTo>
                    <a:lnTo>
                      <a:pt x="1265" y="944"/>
                    </a:lnTo>
                    <a:cubicBezTo>
                      <a:pt x="1188" y="944"/>
                      <a:pt x="1168" y="866"/>
                      <a:pt x="1226" y="808"/>
                    </a:cubicBezTo>
                    <a:cubicBezTo>
                      <a:pt x="1241" y="764"/>
                      <a:pt x="1288" y="742"/>
                      <a:pt x="1336" y="742"/>
                    </a:cubicBezTo>
                    <a:cubicBezTo>
                      <a:pt x="1352" y="742"/>
                      <a:pt x="1368" y="745"/>
                      <a:pt x="1382" y="750"/>
                    </a:cubicBezTo>
                    <a:lnTo>
                      <a:pt x="1538" y="827"/>
                    </a:lnTo>
                    <a:cubicBezTo>
                      <a:pt x="1616" y="750"/>
                      <a:pt x="1654" y="652"/>
                      <a:pt x="1654" y="536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2"/>
              <p:cNvSpPr/>
              <p:nvPr/>
            </p:nvSpPr>
            <p:spPr>
              <a:xfrm>
                <a:off x="474825" y="965225"/>
                <a:ext cx="87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4" extrusionOk="0">
                    <a:moveTo>
                      <a:pt x="136" y="0"/>
                    </a:moveTo>
                    <a:cubicBezTo>
                      <a:pt x="97" y="0"/>
                      <a:pt x="58" y="18"/>
                      <a:pt x="20" y="69"/>
                    </a:cubicBezTo>
                    <a:cubicBezTo>
                      <a:pt x="0" y="108"/>
                      <a:pt x="0" y="186"/>
                      <a:pt x="78" y="245"/>
                    </a:cubicBezTo>
                    <a:lnTo>
                      <a:pt x="117" y="264"/>
                    </a:lnTo>
                    <a:cubicBezTo>
                      <a:pt x="156" y="245"/>
                      <a:pt x="175" y="245"/>
                      <a:pt x="195" y="206"/>
                    </a:cubicBezTo>
                    <a:cubicBezTo>
                      <a:pt x="272" y="167"/>
                      <a:pt x="311" y="147"/>
                      <a:pt x="350" y="89"/>
                    </a:cubicBezTo>
                    <a:lnTo>
                      <a:pt x="195" y="11"/>
                    </a:lnTo>
                    <a:cubicBezTo>
                      <a:pt x="175" y="5"/>
                      <a:pt x="156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2"/>
              <p:cNvSpPr/>
              <p:nvPr/>
            </p:nvSpPr>
            <p:spPr>
              <a:xfrm>
                <a:off x="561875" y="113790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1266" y="749"/>
                    </a:moveTo>
                    <a:cubicBezTo>
                      <a:pt x="1247" y="754"/>
                      <a:pt x="1231" y="762"/>
                      <a:pt x="1220" y="772"/>
                    </a:cubicBezTo>
                    <a:lnTo>
                      <a:pt x="1220" y="772"/>
                    </a:lnTo>
                    <a:cubicBezTo>
                      <a:pt x="1235" y="765"/>
                      <a:pt x="1251" y="758"/>
                      <a:pt x="1265" y="750"/>
                    </a:cubicBezTo>
                    <a:cubicBezTo>
                      <a:pt x="1265" y="750"/>
                      <a:pt x="1266" y="749"/>
                      <a:pt x="1266" y="749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49"/>
                      <a:pt x="253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92"/>
                      <a:pt x="98" y="847"/>
                      <a:pt x="273" y="944"/>
                    </a:cubicBezTo>
                    <a:cubicBezTo>
                      <a:pt x="429" y="1042"/>
                      <a:pt x="623" y="1081"/>
                      <a:pt x="818" y="1081"/>
                    </a:cubicBezTo>
                    <a:cubicBezTo>
                      <a:pt x="993" y="1081"/>
                      <a:pt x="1129" y="1061"/>
                      <a:pt x="1285" y="983"/>
                    </a:cubicBezTo>
                    <a:lnTo>
                      <a:pt x="1265" y="964"/>
                    </a:lnTo>
                    <a:cubicBezTo>
                      <a:pt x="1207" y="944"/>
                      <a:pt x="1187" y="867"/>
                      <a:pt x="1207" y="789"/>
                    </a:cubicBezTo>
                    <a:cubicBezTo>
                      <a:pt x="1210" y="783"/>
                      <a:pt x="1214" y="777"/>
                      <a:pt x="1220" y="772"/>
                    </a:cubicBezTo>
                    <a:lnTo>
                      <a:pt x="1220" y="772"/>
                    </a:lnTo>
                    <a:cubicBezTo>
                      <a:pt x="1101" y="825"/>
                      <a:pt x="955" y="852"/>
                      <a:pt x="813" y="852"/>
                    </a:cubicBezTo>
                    <a:cubicBezTo>
                      <a:pt x="652" y="852"/>
                      <a:pt x="497" y="818"/>
                      <a:pt x="390" y="750"/>
                    </a:cubicBezTo>
                    <a:cubicBezTo>
                      <a:pt x="292" y="692"/>
                      <a:pt x="234" y="633"/>
                      <a:pt x="234" y="555"/>
                    </a:cubicBezTo>
                    <a:cubicBezTo>
                      <a:pt x="234" y="478"/>
                      <a:pt x="292" y="400"/>
                      <a:pt x="390" y="361"/>
                    </a:cubicBezTo>
                    <a:cubicBezTo>
                      <a:pt x="506" y="283"/>
                      <a:pt x="681" y="264"/>
                      <a:pt x="818" y="264"/>
                    </a:cubicBezTo>
                    <a:cubicBezTo>
                      <a:pt x="993" y="264"/>
                      <a:pt x="1129" y="283"/>
                      <a:pt x="1265" y="361"/>
                    </a:cubicBezTo>
                    <a:cubicBezTo>
                      <a:pt x="1362" y="400"/>
                      <a:pt x="1401" y="478"/>
                      <a:pt x="1401" y="555"/>
                    </a:cubicBezTo>
                    <a:cubicBezTo>
                      <a:pt x="1401" y="633"/>
                      <a:pt x="1363" y="672"/>
                      <a:pt x="1266" y="749"/>
                    </a:cubicBezTo>
                    <a:lnTo>
                      <a:pt x="1266" y="749"/>
                    </a:lnTo>
                    <a:cubicBezTo>
                      <a:pt x="1282" y="745"/>
                      <a:pt x="1301" y="742"/>
                      <a:pt x="1320" y="742"/>
                    </a:cubicBezTo>
                    <a:cubicBezTo>
                      <a:pt x="1340" y="742"/>
                      <a:pt x="1361" y="745"/>
                      <a:pt x="1382" y="750"/>
                    </a:cubicBezTo>
                    <a:lnTo>
                      <a:pt x="1499" y="828"/>
                    </a:lnTo>
                    <a:cubicBezTo>
                      <a:pt x="1596" y="730"/>
                      <a:pt x="1654" y="633"/>
                      <a:pt x="1654" y="536"/>
                    </a:cubicBezTo>
                    <a:cubicBezTo>
                      <a:pt x="1654" y="380"/>
                      <a:pt x="1557" y="244"/>
                      <a:pt x="1382" y="147"/>
                    </a:cubicBezTo>
                    <a:cubicBezTo>
                      <a:pt x="1226" y="49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2"/>
              <p:cNvSpPr/>
              <p:nvPr/>
            </p:nvSpPr>
            <p:spPr>
              <a:xfrm>
                <a:off x="592025" y="1156600"/>
                <a:ext cx="83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36" extrusionOk="0">
                    <a:moveTo>
                      <a:pt x="124" y="0"/>
                    </a:moveTo>
                    <a:cubicBezTo>
                      <a:pt x="86" y="0"/>
                      <a:pt x="52" y="17"/>
                      <a:pt x="40" y="41"/>
                    </a:cubicBezTo>
                    <a:cubicBezTo>
                      <a:pt x="1" y="99"/>
                      <a:pt x="1" y="177"/>
                      <a:pt x="79" y="216"/>
                    </a:cubicBezTo>
                    <a:lnTo>
                      <a:pt x="98" y="235"/>
                    </a:lnTo>
                    <a:cubicBezTo>
                      <a:pt x="137" y="216"/>
                      <a:pt x="176" y="216"/>
                      <a:pt x="195" y="196"/>
                    </a:cubicBezTo>
                    <a:cubicBezTo>
                      <a:pt x="254" y="177"/>
                      <a:pt x="293" y="119"/>
                      <a:pt x="331" y="99"/>
                    </a:cubicBezTo>
                    <a:lnTo>
                      <a:pt x="195" y="21"/>
                    </a:lnTo>
                    <a:cubicBezTo>
                      <a:pt x="173" y="6"/>
                      <a:pt x="148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2"/>
              <p:cNvSpPr/>
              <p:nvPr/>
            </p:nvSpPr>
            <p:spPr>
              <a:xfrm>
                <a:off x="488925" y="1128175"/>
                <a:ext cx="418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62" extrusionOk="0">
                    <a:moveTo>
                      <a:pt x="817" y="244"/>
                    </a:moveTo>
                    <a:cubicBezTo>
                      <a:pt x="993" y="244"/>
                      <a:pt x="1129" y="263"/>
                      <a:pt x="1265" y="341"/>
                    </a:cubicBezTo>
                    <a:cubicBezTo>
                      <a:pt x="1362" y="380"/>
                      <a:pt x="1401" y="458"/>
                      <a:pt x="1401" y="536"/>
                    </a:cubicBezTo>
                    <a:cubicBezTo>
                      <a:pt x="1401" y="594"/>
                      <a:pt x="1362" y="653"/>
                      <a:pt x="1265" y="730"/>
                    </a:cubicBezTo>
                    <a:cubicBezTo>
                      <a:pt x="1138" y="798"/>
                      <a:pt x="973" y="832"/>
                      <a:pt x="813" y="832"/>
                    </a:cubicBezTo>
                    <a:cubicBezTo>
                      <a:pt x="652" y="832"/>
                      <a:pt x="496" y="798"/>
                      <a:pt x="389" y="730"/>
                    </a:cubicBezTo>
                    <a:cubicBezTo>
                      <a:pt x="292" y="672"/>
                      <a:pt x="234" y="594"/>
                      <a:pt x="234" y="536"/>
                    </a:cubicBezTo>
                    <a:cubicBezTo>
                      <a:pt x="234" y="458"/>
                      <a:pt x="292" y="380"/>
                      <a:pt x="389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lose/>
                    <a:moveTo>
                      <a:pt x="847" y="1"/>
                    </a:moveTo>
                    <a:cubicBezTo>
                      <a:pt x="647" y="1"/>
                      <a:pt x="448" y="49"/>
                      <a:pt x="292" y="147"/>
                    </a:cubicBezTo>
                    <a:cubicBezTo>
                      <a:pt x="117" y="244"/>
                      <a:pt x="20" y="380"/>
                      <a:pt x="20" y="536"/>
                    </a:cubicBezTo>
                    <a:cubicBezTo>
                      <a:pt x="0" y="672"/>
                      <a:pt x="98" y="828"/>
                      <a:pt x="273" y="925"/>
                    </a:cubicBezTo>
                    <a:cubicBezTo>
                      <a:pt x="428" y="1022"/>
                      <a:pt x="623" y="1061"/>
                      <a:pt x="817" y="1061"/>
                    </a:cubicBezTo>
                    <a:cubicBezTo>
                      <a:pt x="993" y="1061"/>
                      <a:pt x="1168" y="1042"/>
                      <a:pt x="1304" y="964"/>
                    </a:cubicBezTo>
                    <a:cubicBezTo>
                      <a:pt x="1265" y="944"/>
                      <a:pt x="1245" y="867"/>
                      <a:pt x="1265" y="789"/>
                    </a:cubicBezTo>
                    <a:cubicBezTo>
                      <a:pt x="1279" y="760"/>
                      <a:pt x="1325" y="742"/>
                      <a:pt x="1371" y="742"/>
                    </a:cubicBezTo>
                    <a:cubicBezTo>
                      <a:pt x="1388" y="742"/>
                      <a:pt x="1405" y="745"/>
                      <a:pt x="1421" y="750"/>
                    </a:cubicBezTo>
                    <a:lnTo>
                      <a:pt x="1557" y="828"/>
                    </a:lnTo>
                    <a:cubicBezTo>
                      <a:pt x="1615" y="750"/>
                      <a:pt x="1673" y="653"/>
                      <a:pt x="1673" y="536"/>
                    </a:cubicBezTo>
                    <a:cubicBezTo>
                      <a:pt x="1673" y="380"/>
                      <a:pt x="1576" y="244"/>
                      <a:pt x="1401" y="147"/>
                    </a:cubicBezTo>
                    <a:cubicBezTo>
                      <a:pt x="1245" y="49"/>
                      <a:pt x="1046" y="1"/>
                      <a:pt x="8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2"/>
              <p:cNvSpPr/>
              <p:nvPr/>
            </p:nvSpPr>
            <p:spPr>
              <a:xfrm>
                <a:off x="520050" y="1145450"/>
                <a:ext cx="73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54" extrusionOk="0">
                    <a:moveTo>
                      <a:pt x="156" y="0"/>
                    </a:moveTo>
                    <a:cubicBezTo>
                      <a:pt x="137" y="0"/>
                      <a:pt x="59" y="39"/>
                      <a:pt x="20" y="78"/>
                    </a:cubicBezTo>
                    <a:cubicBezTo>
                      <a:pt x="0" y="117"/>
                      <a:pt x="0" y="195"/>
                      <a:pt x="59" y="253"/>
                    </a:cubicBezTo>
                    <a:cubicBezTo>
                      <a:pt x="98" y="253"/>
                      <a:pt x="117" y="214"/>
                      <a:pt x="137" y="195"/>
                    </a:cubicBezTo>
                    <a:cubicBezTo>
                      <a:pt x="195" y="176"/>
                      <a:pt x="234" y="117"/>
                      <a:pt x="292" y="78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2"/>
              <p:cNvSpPr/>
              <p:nvPr/>
            </p:nvSpPr>
            <p:spPr>
              <a:xfrm>
                <a:off x="1417900" y="1087325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374" y="721"/>
                    </a:moveTo>
                    <a:cubicBezTo>
                      <a:pt x="379" y="724"/>
                      <a:pt x="384" y="727"/>
                      <a:pt x="389" y="730"/>
                    </a:cubicBezTo>
                    <a:cubicBezTo>
                      <a:pt x="413" y="745"/>
                      <a:pt x="440" y="759"/>
                      <a:pt x="468" y="771"/>
                    </a:cubicBezTo>
                    <a:lnTo>
                      <a:pt x="468" y="771"/>
                    </a:lnTo>
                    <a:cubicBezTo>
                      <a:pt x="468" y="770"/>
                      <a:pt x="467" y="770"/>
                      <a:pt x="467" y="769"/>
                    </a:cubicBezTo>
                    <a:cubicBezTo>
                      <a:pt x="439" y="740"/>
                      <a:pt x="405" y="726"/>
                      <a:pt x="374" y="721"/>
                    </a:cubicBezTo>
                    <a:close/>
                    <a:moveTo>
                      <a:pt x="827" y="1"/>
                    </a:moveTo>
                    <a:cubicBezTo>
                      <a:pt x="628" y="1"/>
                      <a:pt x="428" y="49"/>
                      <a:pt x="273" y="146"/>
                    </a:cubicBezTo>
                    <a:cubicBezTo>
                      <a:pt x="98" y="244"/>
                      <a:pt x="0" y="380"/>
                      <a:pt x="0" y="536"/>
                    </a:cubicBezTo>
                    <a:cubicBezTo>
                      <a:pt x="0" y="633"/>
                      <a:pt x="39" y="750"/>
                      <a:pt x="136" y="827"/>
                    </a:cubicBezTo>
                    <a:lnTo>
                      <a:pt x="292" y="730"/>
                    </a:lnTo>
                    <a:cubicBezTo>
                      <a:pt x="306" y="723"/>
                      <a:pt x="326" y="718"/>
                      <a:pt x="348" y="718"/>
                    </a:cubicBezTo>
                    <a:cubicBezTo>
                      <a:pt x="356" y="718"/>
                      <a:pt x="365" y="719"/>
                      <a:pt x="374" y="721"/>
                    </a:cubicBezTo>
                    <a:lnTo>
                      <a:pt x="374" y="721"/>
                    </a:lnTo>
                    <a:cubicBezTo>
                      <a:pt x="286" y="665"/>
                      <a:pt x="234" y="609"/>
                      <a:pt x="234" y="536"/>
                    </a:cubicBezTo>
                    <a:cubicBezTo>
                      <a:pt x="234" y="458"/>
                      <a:pt x="312" y="380"/>
                      <a:pt x="389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ubicBezTo>
                      <a:pt x="993" y="244"/>
                      <a:pt x="1129" y="263"/>
                      <a:pt x="1265" y="341"/>
                    </a:cubicBezTo>
                    <a:cubicBezTo>
                      <a:pt x="1362" y="380"/>
                      <a:pt x="1401" y="458"/>
                      <a:pt x="1401" y="536"/>
                    </a:cubicBezTo>
                    <a:cubicBezTo>
                      <a:pt x="1401" y="613"/>
                      <a:pt x="1362" y="652"/>
                      <a:pt x="1265" y="730"/>
                    </a:cubicBezTo>
                    <a:cubicBezTo>
                      <a:pt x="1138" y="798"/>
                      <a:pt x="973" y="832"/>
                      <a:pt x="813" y="832"/>
                    </a:cubicBezTo>
                    <a:cubicBezTo>
                      <a:pt x="688" y="832"/>
                      <a:pt x="566" y="812"/>
                      <a:pt x="468" y="771"/>
                    </a:cubicBezTo>
                    <a:lnTo>
                      <a:pt x="468" y="771"/>
                    </a:lnTo>
                    <a:cubicBezTo>
                      <a:pt x="487" y="829"/>
                      <a:pt x="486" y="906"/>
                      <a:pt x="409" y="944"/>
                    </a:cubicBezTo>
                    <a:lnTo>
                      <a:pt x="370" y="964"/>
                    </a:lnTo>
                    <a:cubicBezTo>
                      <a:pt x="506" y="1022"/>
                      <a:pt x="681" y="1061"/>
                      <a:pt x="817" y="1061"/>
                    </a:cubicBezTo>
                    <a:cubicBezTo>
                      <a:pt x="1012" y="1061"/>
                      <a:pt x="1245" y="1022"/>
                      <a:pt x="1382" y="925"/>
                    </a:cubicBezTo>
                    <a:cubicBezTo>
                      <a:pt x="1557" y="827"/>
                      <a:pt x="1654" y="672"/>
                      <a:pt x="1654" y="536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2"/>
              <p:cNvSpPr/>
              <p:nvPr/>
            </p:nvSpPr>
            <p:spPr>
              <a:xfrm>
                <a:off x="1421300" y="1105150"/>
                <a:ext cx="87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51" extrusionOk="0">
                    <a:moveTo>
                      <a:pt x="219" y="1"/>
                    </a:moveTo>
                    <a:cubicBezTo>
                      <a:pt x="200" y="1"/>
                      <a:pt x="179" y="6"/>
                      <a:pt x="156" y="17"/>
                    </a:cubicBezTo>
                    <a:lnTo>
                      <a:pt x="0" y="114"/>
                    </a:lnTo>
                    <a:cubicBezTo>
                      <a:pt x="59" y="153"/>
                      <a:pt x="78" y="192"/>
                      <a:pt x="137" y="212"/>
                    </a:cubicBezTo>
                    <a:cubicBezTo>
                      <a:pt x="156" y="231"/>
                      <a:pt x="195" y="231"/>
                      <a:pt x="234" y="251"/>
                    </a:cubicBezTo>
                    <a:lnTo>
                      <a:pt x="273" y="231"/>
                    </a:lnTo>
                    <a:cubicBezTo>
                      <a:pt x="351" y="212"/>
                      <a:pt x="351" y="114"/>
                      <a:pt x="331" y="56"/>
                    </a:cubicBezTo>
                    <a:cubicBezTo>
                      <a:pt x="304" y="29"/>
                      <a:pt x="266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2"/>
              <p:cNvSpPr/>
              <p:nvPr/>
            </p:nvSpPr>
            <p:spPr>
              <a:xfrm>
                <a:off x="1311875" y="1117475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837" y="244"/>
                    </a:moveTo>
                    <a:cubicBezTo>
                      <a:pt x="1012" y="244"/>
                      <a:pt x="1148" y="263"/>
                      <a:pt x="1265" y="341"/>
                    </a:cubicBezTo>
                    <a:cubicBezTo>
                      <a:pt x="1362" y="400"/>
                      <a:pt x="1420" y="458"/>
                      <a:pt x="1420" y="536"/>
                    </a:cubicBezTo>
                    <a:cubicBezTo>
                      <a:pt x="1420" y="614"/>
                      <a:pt x="1362" y="672"/>
                      <a:pt x="1265" y="730"/>
                    </a:cubicBezTo>
                    <a:cubicBezTo>
                      <a:pt x="1148" y="808"/>
                      <a:pt x="983" y="847"/>
                      <a:pt x="820" y="847"/>
                    </a:cubicBezTo>
                    <a:cubicBezTo>
                      <a:pt x="657" y="847"/>
                      <a:pt x="496" y="808"/>
                      <a:pt x="389" y="730"/>
                    </a:cubicBezTo>
                    <a:cubicBezTo>
                      <a:pt x="292" y="691"/>
                      <a:pt x="253" y="614"/>
                      <a:pt x="253" y="536"/>
                    </a:cubicBezTo>
                    <a:cubicBezTo>
                      <a:pt x="253" y="458"/>
                      <a:pt x="292" y="419"/>
                      <a:pt x="389" y="341"/>
                    </a:cubicBezTo>
                    <a:cubicBezTo>
                      <a:pt x="525" y="263"/>
                      <a:pt x="681" y="244"/>
                      <a:pt x="837" y="244"/>
                    </a:cubicBezTo>
                    <a:close/>
                    <a:moveTo>
                      <a:pt x="829" y="1"/>
                    </a:moveTo>
                    <a:cubicBezTo>
                      <a:pt x="628" y="1"/>
                      <a:pt x="428" y="49"/>
                      <a:pt x="272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33"/>
                      <a:pt x="58" y="730"/>
                      <a:pt x="136" y="808"/>
                    </a:cubicBezTo>
                    <a:lnTo>
                      <a:pt x="253" y="730"/>
                    </a:lnTo>
                    <a:cubicBezTo>
                      <a:pt x="262" y="726"/>
                      <a:pt x="274" y="723"/>
                      <a:pt x="286" y="723"/>
                    </a:cubicBezTo>
                    <a:cubicBezTo>
                      <a:pt x="328" y="723"/>
                      <a:pt x="384" y="749"/>
                      <a:pt x="428" y="808"/>
                    </a:cubicBezTo>
                    <a:cubicBezTo>
                      <a:pt x="448" y="847"/>
                      <a:pt x="448" y="925"/>
                      <a:pt x="370" y="983"/>
                    </a:cubicBezTo>
                    <a:lnTo>
                      <a:pt x="350" y="983"/>
                    </a:lnTo>
                    <a:cubicBezTo>
                      <a:pt x="486" y="1061"/>
                      <a:pt x="662" y="1081"/>
                      <a:pt x="837" y="1081"/>
                    </a:cubicBezTo>
                    <a:cubicBezTo>
                      <a:pt x="1031" y="1081"/>
                      <a:pt x="1245" y="1022"/>
                      <a:pt x="1401" y="925"/>
                    </a:cubicBezTo>
                    <a:cubicBezTo>
                      <a:pt x="1557" y="828"/>
                      <a:pt x="1654" y="691"/>
                      <a:pt x="1654" y="536"/>
                    </a:cubicBezTo>
                    <a:cubicBezTo>
                      <a:pt x="1654" y="400"/>
                      <a:pt x="1557" y="244"/>
                      <a:pt x="1401" y="147"/>
                    </a:cubicBezTo>
                    <a:cubicBezTo>
                      <a:pt x="1236" y="49"/>
                      <a:pt x="1031" y="1"/>
                      <a:pt x="8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2"/>
              <p:cNvSpPr/>
              <p:nvPr/>
            </p:nvSpPr>
            <p:spPr>
              <a:xfrm>
                <a:off x="1314775" y="1135550"/>
                <a:ext cx="83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22" extrusionOk="0">
                    <a:moveTo>
                      <a:pt x="184" y="0"/>
                    </a:moveTo>
                    <a:cubicBezTo>
                      <a:pt x="167" y="0"/>
                      <a:pt x="152" y="2"/>
                      <a:pt x="137" y="7"/>
                    </a:cubicBezTo>
                    <a:lnTo>
                      <a:pt x="1" y="85"/>
                    </a:lnTo>
                    <a:cubicBezTo>
                      <a:pt x="59" y="143"/>
                      <a:pt x="79" y="182"/>
                      <a:pt x="156" y="202"/>
                    </a:cubicBezTo>
                    <a:cubicBezTo>
                      <a:pt x="176" y="221"/>
                      <a:pt x="215" y="221"/>
                      <a:pt x="234" y="221"/>
                    </a:cubicBezTo>
                    <a:lnTo>
                      <a:pt x="254" y="221"/>
                    </a:lnTo>
                    <a:cubicBezTo>
                      <a:pt x="312" y="202"/>
                      <a:pt x="332" y="124"/>
                      <a:pt x="312" y="66"/>
                    </a:cubicBezTo>
                    <a:cubicBezTo>
                      <a:pt x="283" y="22"/>
                      <a:pt x="232" y="0"/>
                      <a:pt x="1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32"/>
              <p:cNvSpPr/>
              <p:nvPr/>
            </p:nvSpPr>
            <p:spPr>
              <a:xfrm>
                <a:off x="1399425" y="1004650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339" y="722"/>
                    </a:moveTo>
                    <a:cubicBezTo>
                      <a:pt x="353" y="732"/>
                      <a:pt x="370" y="742"/>
                      <a:pt x="389" y="749"/>
                    </a:cubicBezTo>
                    <a:cubicBezTo>
                      <a:pt x="409" y="763"/>
                      <a:pt x="430" y="776"/>
                      <a:pt x="453" y="788"/>
                    </a:cubicBezTo>
                    <a:lnTo>
                      <a:pt x="453" y="788"/>
                    </a:lnTo>
                    <a:cubicBezTo>
                      <a:pt x="451" y="781"/>
                      <a:pt x="450" y="775"/>
                      <a:pt x="447" y="769"/>
                    </a:cubicBezTo>
                    <a:cubicBezTo>
                      <a:pt x="434" y="741"/>
                      <a:pt x="390" y="723"/>
                      <a:pt x="339" y="722"/>
                    </a:cubicBezTo>
                    <a:close/>
                    <a:moveTo>
                      <a:pt x="827" y="0"/>
                    </a:moveTo>
                    <a:cubicBezTo>
                      <a:pt x="627" y="0"/>
                      <a:pt x="428" y="49"/>
                      <a:pt x="272" y="146"/>
                    </a:cubicBezTo>
                    <a:cubicBezTo>
                      <a:pt x="97" y="243"/>
                      <a:pt x="0" y="380"/>
                      <a:pt x="0" y="535"/>
                    </a:cubicBezTo>
                    <a:cubicBezTo>
                      <a:pt x="0" y="632"/>
                      <a:pt x="58" y="730"/>
                      <a:pt x="136" y="827"/>
                    </a:cubicBezTo>
                    <a:lnTo>
                      <a:pt x="272" y="730"/>
                    </a:lnTo>
                    <a:cubicBezTo>
                      <a:pt x="293" y="725"/>
                      <a:pt x="314" y="722"/>
                      <a:pt x="334" y="722"/>
                    </a:cubicBezTo>
                    <a:cubicBezTo>
                      <a:pt x="335" y="722"/>
                      <a:pt x="337" y="722"/>
                      <a:pt x="339" y="722"/>
                    </a:cubicBezTo>
                    <a:lnTo>
                      <a:pt x="339" y="722"/>
                    </a:lnTo>
                    <a:cubicBezTo>
                      <a:pt x="278" y="680"/>
                      <a:pt x="253" y="617"/>
                      <a:pt x="253" y="555"/>
                    </a:cubicBezTo>
                    <a:cubicBezTo>
                      <a:pt x="253" y="477"/>
                      <a:pt x="292" y="418"/>
                      <a:pt x="389" y="360"/>
                    </a:cubicBezTo>
                    <a:cubicBezTo>
                      <a:pt x="506" y="282"/>
                      <a:pt x="681" y="263"/>
                      <a:pt x="837" y="263"/>
                    </a:cubicBezTo>
                    <a:cubicBezTo>
                      <a:pt x="992" y="263"/>
                      <a:pt x="1148" y="282"/>
                      <a:pt x="1265" y="360"/>
                    </a:cubicBezTo>
                    <a:cubicBezTo>
                      <a:pt x="1362" y="418"/>
                      <a:pt x="1420" y="477"/>
                      <a:pt x="1420" y="555"/>
                    </a:cubicBezTo>
                    <a:cubicBezTo>
                      <a:pt x="1420" y="632"/>
                      <a:pt x="1362" y="671"/>
                      <a:pt x="1265" y="749"/>
                    </a:cubicBezTo>
                    <a:cubicBezTo>
                      <a:pt x="1148" y="827"/>
                      <a:pt x="982" y="866"/>
                      <a:pt x="820" y="866"/>
                    </a:cubicBezTo>
                    <a:cubicBezTo>
                      <a:pt x="686" y="866"/>
                      <a:pt x="555" y="840"/>
                      <a:pt x="453" y="788"/>
                    </a:cubicBezTo>
                    <a:lnTo>
                      <a:pt x="453" y="788"/>
                    </a:lnTo>
                    <a:cubicBezTo>
                      <a:pt x="466" y="843"/>
                      <a:pt x="459" y="909"/>
                      <a:pt x="389" y="944"/>
                    </a:cubicBezTo>
                    <a:lnTo>
                      <a:pt x="350" y="963"/>
                    </a:lnTo>
                    <a:cubicBezTo>
                      <a:pt x="486" y="1041"/>
                      <a:pt x="661" y="1060"/>
                      <a:pt x="837" y="1060"/>
                    </a:cubicBezTo>
                    <a:cubicBezTo>
                      <a:pt x="1031" y="1060"/>
                      <a:pt x="1245" y="1022"/>
                      <a:pt x="1381" y="924"/>
                    </a:cubicBezTo>
                    <a:cubicBezTo>
                      <a:pt x="1556" y="827"/>
                      <a:pt x="1654" y="671"/>
                      <a:pt x="1654" y="535"/>
                    </a:cubicBezTo>
                    <a:cubicBezTo>
                      <a:pt x="1654" y="380"/>
                      <a:pt x="1556" y="243"/>
                      <a:pt x="1381" y="146"/>
                    </a:cubicBezTo>
                    <a:cubicBezTo>
                      <a:pt x="1226" y="49"/>
                      <a:pt x="1026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32"/>
              <p:cNvSpPr/>
              <p:nvPr/>
            </p:nvSpPr>
            <p:spPr>
              <a:xfrm>
                <a:off x="1402825" y="1023175"/>
                <a:ext cx="8275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62" extrusionOk="0">
                    <a:moveTo>
                      <a:pt x="194" y="1"/>
                    </a:moveTo>
                    <a:cubicBezTo>
                      <a:pt x="175" y="1"/>
                      <a:pt x="156" y="3"/>
                      <a:pt x="136" y="8"/>
                    </a:cubicBezTo>
                    <a:lnTo>
                      <a:pt x="0" y="105"/>
                    </a:lnTo>
                    <a:cubicBezTo>
                      <a:pt x="39" y="125"/>
                      <a:pt x="97" y="164"/>
                      <a:pt x="136" y="203"/>
                    </a:cubicBezTo>
                    <a:cubicBezTo>
                      <a:pt x="156" y="222"/>
                      <a:pt x="195" y="222"/>
                      <a:pt x="214" y="261"/>
                    </a:cubicBezTo>
                    <a:lnTo>
                      <a:pt x="253" y="222"/>
                    </a:lnTo>
                    <a:cubicBezTo>
                      <a:pt x="311" y="203"/>
                      <a:pt x="331" y="125"/>
                      <a:pt x="311" y="67"/>
                    </a:cubicBezTo>
                    <a:cubicBezTo>
                      <a:pt x="297" y="23"/>
                      <a:pt x="249" y="1"/>
                      <a:pt x="1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2"/>
              <p:cNvSpPr/>
              <p:nvPr/>
            </p:nvSpPr>
            <p:spPr>
              <a:xfrm>
                <a:off x="1310400" y="1025075"/>
                <a:ext cx="408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81" extrusionOk="0">
                    <a:moveTo>
                      <a:pt x="818" y="263"/>
                    </a:moveTo>
                    <a:cubicBezTo>
                      <a:pt x="974" y="263"/>
                      <a:pt x="1129" y="302"/>
                      <a:pt x="1265" y="380"/>
                    </a:cubicBezTo>
                    <a:cubicBezTo>
                      <a:pt x="1363" y="419"/>
                      <a:pt x="1402" y="496"/>
                      <a:pt x="1402" y="574"/>
                    </a:cubicBezTo>
                    <a:cubicBezTo>
                      <a:pt x="1402" y="633"/>
                      <a:pt x="1343" y="691"/>
                      <a:pt x="1265" y="769"/>
                    </a:cubicBezTo>
                    <a:cubicBezTo>
                      <a:pt x="1139" y="837"/>
                      <a:pt x="974" y="871"/>
                      <a:pt x="813" y="871"/>
                    </a:cubicBezTo>
                    <a:cubicBezTo>
                      <a:pt x="652" y="871"/>
                      <a:pt x="497" y="837"/>
                      <a:pt x="390" y="769"/>
                    </a:cubicBezTo>
                    <a:cubicBezTo>
                      <a:pt x="293" y="710"/>
                      <a:pt x="234" y="633"/>
                      <a:pt x="234" y="574"/>
                    </a:cubicBezTo>
                    <a:cubicBezTo>
                      <a:pt x="234" y="496"/>
                      <a:pt x="293" y="419"/>
                      <a:pt x="390" y="380"/>
                    </a:cubicBezTo>
                    <a:cubicBezTo>
                      <a:pt x="507" y="302"/>
                      <a:pt x="682" y="263"/>
                      <a:pt x="818" y="263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4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33"/>
                      <a:pt x="40" y="730"/>
                      <a:pt x="117" y="808"/>
                    </a:cubicBezTo>
                    <a:lnTo>
                      <a:pt x="234" y="730"/>
                    </a:lnTo>
                    <a:cubicBezTo>
                      <a:pt x="293" y="730"/>
                      <a:pt x="351" y="749"/>
                      <a:pt x="390" y="808"/>
                    </a:cubicBezTo>
                    <a:cubicBezTo>
                      <a:pt x="409" y="866"/>
                      <a:pt x="409" y="924"/>
                      <a:pt x="331" y="983"/>
                    </a:cubicBezTo>
                    <a:cubicBezTo>
                      <a:pt x="487" y="1061"/>
                      <a:pt x="643" y="1080"/>
                      <a:pt x="818" y="1080"/>
                    </a:cubicBezTo>
                    <a:cubicBezTo>
                      <a:pt x="1012" y="1080"/>
                      <a:pt x="1226" y="1022"/>
                      <a:pt x="1382" y="924"/>
                    </a:cubicBezTo>
                    <a:cubicBezTo>
                      <a:pt x="1557" y="827"/>
                      <a:pt x="1635" y="691"/>
                      <a:pt x="1635" y="535"/>
                    </a:cubicBezTo>
                    <a:cubicBezTo>
                      <a:pt x="1635" y="399"/>
                      <a:pt x="1538" y="243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2"/>
              <p:cNvSpPr/>
              <p:nvPr/>
            </p:nvSpPr>
            <p:spPr>
              <a:xfrm>
                <a:off x="1312850" y="1043875"/>
                <a:ext cx="7800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31" extrusionOk="0">
                    <a:moveTo>
                      <a:pt x="180" y="1"/>
                    </a:moveTo>
                    <a:cubicBezTo>
                      <a:pt x="161" y="1"/>
                      <a:pt x="140" y="5"/>
                      <a:pt x="117" y="17"/>
                    </a:cubicBezTo>
                    <a:lnTo>
                      <a:pt x="0" y="75"/>
                    </a:lnTo>
                    <a:cubicBezTo>
                      <a:pt x="39" y="134"/>
                      <a:pt x="78" y="172"/>
                      <a:pt x="156" y="211"/>
                    </a:cubicBezTo>
                    <a:cubicBezTo>
                      <a:pt x="195" y="231"/>
                      <a:pt x="214" y="231"/>
                      <a:pt x="233" y="231"/>
                    </a:cubicBezTo>
                    <a:cubicBezTo>
                      <a:pt x="292" y="211"/>
                      <a:pt x="311" y="134"/>
                      <a:pt x="292" y="56"/>
                    </a:cubicBezTo>
                    <a:cubicBezTo>
                      <a:pt x="264" y="28"/>
                      <a:pt x="227" y="1"/>
                      <a:pt x="1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2"/>
              <p:cNvSpPr/>
              <p:nvPr/>
            </p:nvSpPr>
            <p:spPr>
              <a:xfrm>
                <a:off x="1228200" y="979825"/>
                <a:ext cx="413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2" extrusionOk="0">
                    <a:moveTo>
                      <a:pt x="352" y="705"/>
                    </a:moveTo>
                    <a:cubicBezTo>
                      <a:pt x="364" y="714"/>
                      <a:pt x="376" y="722"/>
                      <a:pt x="390" y="731"/>
                    </a:cubicBezTo>
                    <a:cubicBezTo>
                      <a:pt x="400" y="737"/>
                      <a:pt x="411" y="743"/>
                      <a:pt x="422" y="749"/>
                    </a:cubicBezTo>
                    <a:lnTo>
                      <a:pt x="422" y="749"/>
                    </a:lnTo>
                    <a:cubicBezTo>
                      <a:pt x="408" y="720"/>
                      <a:pt x="382" y="706"/>
                      <a:pt x="352" y="705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50"/>
                      <a:pt x="254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33"/>
                      <a:pt x="40" y="731"/>
                      <a:pt x="118" y="828"/>
                    </a:cubicBezTo>
                    <a:lnTo>
                      <a:pt x="254" y="731"/>
                    </a:lnTo>
                    <a:cubicBezTo>
                      <a:pt x="286" y="714"/>
                      <a:pt x="318" y="705"/>
                      <a:pt x="346" y="705"/>
                    </a:cubicBezTo>
                    <a:cubicBezTo>
                      <a:pt x="348" y="705"/>
                      <a:pt x="350" y="705"/>
                      <a:pt x="352" y="705"/>
                    </a:cubicBezTo>
                    <a:lnTo>
                      <a:pt x="352" y="705"/>
                    </a:lnTo>
                    <a:cubicBezTo>
                      <a:pt x="278" y="651"/>
                      <a:pt x="234" y="586"/>
                      <a:pt x="234" y="536"/>
                    </a:cubicBezTo>
                    <a:cubicBezTo>
                      <a:pt x="234" y="458"/>
                      <a:pt x="293" y="380"/>
                      <a:pt x="390" y="341"/>
                    </a:cubicBezTo>
                    <a:cubicBezTo>
                      <a:pt x="507" y="264"/>
                      <a:pt x="682" y="244"/>
                      <a:pt x="818" y="244"/>
                    </a:cubicBezTo>
                    <a:cubicBezTo>
                      <a:pt x="974" y="244"/>
                      <a:pt x="1149" y="264"/>
                      <a:pt x="1265" y="341"/>
                    </a:cubicBezTo>
                    <a:cubicBezTo>
                      <a:pt x="1363" y="380"/>
                      <a:pt x="1402" y="458"/>
                      <a:pt x="1402" y="536"/>
                    </a:cubicBezTo>
                    <a:cubicBezTo>
                      <a:pt x="1402" y="594"/>
                      <a:pt x="1363" y="653"/>
                      <a:pt x="1265" y="731"/>
                    </a:cubicBezTo>
                    <a:cubicBezTo>
                      <a:pt x="1139" y="799"/>
                      <a:pt x="974" y="833"/>
                      <a:pt x="813" y="833"/>
                    </a:cubicBezTo>
                    <a:cubicBezTo>
                      <a:pt x="668" y="833"/>
                      <a:pt x="526" y="805"/>
                      <a:pt x="422" y="749"/>
                    </a:cubicBezTo>
                    <a:lnTo>
                      <a:pt x="422" y="749"/>
                    </a:lnTo>
                    <a:cubicBezTo>
                      <a:pt x="425" y="755"/>
                      <a:pt x="427" y="762"/>
                      <a:pt x="429" y="769"/>
                    </a:cubicBezTo>
                    <a:cubicBezTo>
                      <a:pt x="448" y="828"/>
                      <a:pt x="448" y="886"/>
                      <a:pt x="390" y="945"/>
                    </a:cubicBezTo>
                    <a:lnTo>
                      <a:pt x="332" y="964"/>
                    </a:lnTo>
                    <a:cubicBezTo>
                      <a:pt x="487" y="1042"/>
                      <a:pt x="643" y="1061"/>
                      <a:pt x="818" y="1061"/>
                    </a:cubicBezTo>
                    <a:cubicBezTo>
                      <a:pt x="1013" y="1061"/>
                      <a:pt x="1227" y="1022"/>
                      <a:pt x="1382" y="925"/>
                    </a:cubicBezTo>
                    <a:cubicBezTo>
                      <a:pt x="1557" y="828"/>
                      <a:pt x="1655" y="672"/>
                      <a:pt x="1655" y="536"/>
                    </a:cubicBezTo>
                    <a:cubicBezTo>
                      <a:pt x="1655" y="380"/>
                      <a:pt x="1557" y="244"/>
                      <a:pt x="1382" y="147"/>
                    </a:cubicBezTo>
                    <a:cubicBezTo>
                      <a:pt x="1227" y="50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2"/>
              <p:cNvSpPr/>
              <p:nvPr/>
            </p:nvSpPr>
            <p:spPr>
              <a:xfrm>
                <a:off x="1231625" y="997675"/>
                <a:ext cx="87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51" extrusionOk="0">
                    <a:moveTo>
                      <a:pt x="219" y="0"/>
                    </a:moveTo>
                    <a:cubicBezTo>
                      <a:pt x="200" y="0"/>
                      <a:pt x="178" y="5"/>
                      <a:pt x="156" y="17"/>
                    </a:cubicBezTo>
                    <a:lnTo>
                      <a:pt x="0" y="114"/>
                    </a:lnTo>
                    <a:cubicBezTo>
                      <a:pt x="39" y="133"/>
                      <a:pt x="78" y="172"/>
                      <a:pt x="136" y="211"/>
                    </a:cubicBezTo>
                    <a:cubicBezTo>
                      <a:pt x="156" y="231"/>
                      <a:pt x="175" y="231"/>
                      <a:pt x="234" y="250"/>
                    </a:cubicBezTo>
                    <a:lnTo>
                      <a:pt x="272" y="231"/>
                    </a:lnTo>
                    <a:cubicBezTo>
                      <a:pt x="331" y="211"/>
                      <a:pt x="350" y="133"/>
                      <a:pt x="331" y="55"/>
                    </a:cubicBezTo>
                    <a:cubicBezTo>
                      <a:pt x="303" y="28"/>
                      <a:pt x="266" y="0"/>
                      <a:pt x="2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32"/>
              <p:cNvSpPr/>
              <p:nvPr/>
            </p:nvSpPr>
            <p:spPr>
              <a:xfrm>
                <a:off x="1116825" y="101290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350" y="711"/>
                    </a:moveTo>
                    <a:lnTo>
                      <a:pt x="350" y="711"/>
                    </a:lnTo>
                    <a:cubicBezTo>
                      <a:pt x="362" y="718"/>
                      <a:pt x="376" y="725"/>
                      <a:pt x="390" y="730"/>
                    </a:cubicBezTo>
                    <a:cubicBezTo>
                      <a:pt x="402" y="739"/>
                      <a:pt x="414" y="747"/>
                      <a:pt x="427" y="755"/>
                    </a:cubicBezTo>
                    <a:lnTo>
                      <a:pt x="427" y="755"/>
                    </a:lnTo>
                    <a:cubicBezTo>
                      <a:pt x="406" y="727"/>
                      <a:pt x="380" y="713"/>
                      <a:pt x="350" y="711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50"/>
                      <a:pt x="273" y="147"/>
                    </a:cubicBezTo>
                    <a:cubicBezTo>
                      <a:pt x="98" y="244"/>
                      <a:pt x="1" y="400"/>
                      <a:pt x="1" y="536"/>
                    </a:cubicBezTo>
                    <a:cubicBezTo>
                      <a:pt x="1" y="633"/>
                      <a:pt x="40" y="730"/>
                      <a:pt x="117" y="828"/>
                    </a:cubicBezTo>
                    <a:lnTo>
                      <a:pt x="273" y="730"/>
                    </a:lnTo>
                    <a:cubicBezTo>
                      <a:pt x="299" y="718"/>
                      <a:pt x="323" y="711"/>
                      <a:pt x="344" y="711"/>
                    </a:cubicBezTo>
                    <a:cubicBezTo>
                      <a:pt x="346" y="711"/>
                      <a:pt x="348" y="711"/>
                      <a:pt x="350" y="711"/>
                    </a:cubicBezTo>
                    <a:lnTo>
                      <a:pt x="350" y="711"/>
                    </a:lnTo>
                    <a:cubicBezTo>
                      <a:pt x="277" y="669"/>
                      <a:pt x="234" y="602"/>
                      <a:pt x="234" y="536"/>
                    </a:cubicBezTo>
                    <a:cubicBezTo>
                      <a:pt x="234" y="478"/>
                      <a:pt x="293" y="400"/>
                      <a:pt x="390" y="341"/>
                    </a:cubicBezTo>
                    <a:cubicBezTo>
                      <a:pt x="507" y="283"/>
                      <a:pt x="682" y="244"/>
                      <a:pt x="837" y="244"/>
                    </a:cubicBezTo>
                    <a:cubicBezTo>
                      <a:pt x="993" y="244"/>
                      <a:pt x="1149" y="264"/>
                      <a:pt x="1265" y="341"/>
                    </a:cubicBezTo>
                    <a:cubicBezTo>
                      <a:pt x="1363" y="400"/>
                      <a:pt x="1421" y="478"/>
                      <a:pt x="1421" y="536"/>
                    </a:cubicBezTo>
                    <a:cubicBezTo>
                      <a:pt x="1421" y="614"/>
                      <a:pt x="1363" y="672"/>
                      <a:pt x="1265" y="730"/>
                    </a:cubicBezTo>
                    <a:cubicBezTo>
                      <a:pt x="1149" y="808"/>
                      <a:pt x="983" y="847"/>
                      <a:pt x="820" y="847"/>
                    </a:cubicBezTo>
                    <a:cubicBezTo>
                      <a:pt x="675" y="847"/>
                      <a:pt x="532" y="816"/>
                      <a:pt x="427" y="755"/>
                    </a:cubicBezTo>
                    <a:lnTo>
                      <a:pt x="427" y="755"/>
                    </a:lnTo>
                    <a:cubicBezTo>
                      <a:pt x="435" y="765"/>
                      <a:pt x="442" y="776"/>
                      <a:pt x="448" y="789"/>
                    </a:cubicBezTo>
                    <a:cubicBezTo>
                      <a:pt x="468" y="828"/>
                      <a:pt x="468" y="906"/>
                      <a:pt x="390" y="964"/>
                    </a:cubicBezTo>
                    <a:lnTo>
                      <a:pt x="331" y="983"/>
                    </a:lnTo>
                    <a:cubicBezTo>
                      <a:pt x="487" y="1061"/>
                      <a:pt x="662" y="1081"/>
                      <a:pt x="818" y="1081"/>
                    </a:cubicBezTo>
                    <a:cubicBezTo>
                      <a:pt x="1012" y="1081"/>
                      <a:pt x="1246" y="1022"/>
                      <a:pt x="1382" y="925"/>
                    </a:cubicBezTo>
                    <a:cubicBezTo>
                      <a:pt x="1557" y="828"/>
                      <a:pt x="1654" y="692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50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2"/>
              <p:cNvSpPr/>
              <p:nvPr/>
            </p:nvSpPr>
            <p:spPr>
              <a:xfrm>
                <a:off x="1119750" y="1030975"/>
                <a:ext cx="87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1" extrusionOk="0">
                    <a:moveTo>
                      <a:pt x="211" y="0"/>
                    </a:moveTo>
                    <a:cubicBezTo>
                      <a:pt x="194" y="0"/>
                      <a:pt x="176" y="3"/>
                      <a:pt x="156" y="7"/>
                    </a:cubicBezTo>
                    <a:lnTo>
                      <a:pt x="0" y="105"/>
                    </a:lnTo>
                    <a:cubicBezTo>
                      <a:pt x="59" y="144"/>
                      <a:pt x="98" y="183"/>
                      <a:pt x="156" y="202"/>
                    </a:cubicBezTo>
                    <a:cubicBezTo>
                      <a:pt x="176" y="241"/>
                      <a:pt x="195" y="241"/>
                      <a:pt x="234" y="260"/>
                    </a:cubicBezTo>
                    <a:lnTo>
                      <a:pt x="273" y="241"/>
                    </a:lnTo>
                    <a:cubicBezTo>
                      <a:pt x="331" y="202"/>
                      <a:pt x="351" y="144"/>
                      <a:pt x="331" y="66"/>
                    </a:cubicBezTo>
                    <a:cubicBezTo>
                      <a:pt x="302" y="22"/>
                      <a:pt x="262" y="0"/>
                      <a:pt x="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2"/>
              <p:cNvSpPr/>
              <p:nvPr/>
            </p:nvSpPr>
            <p:spPr>
              <a:xfrm>
                <a:off x="357600" y="624550"/>
                <a:ext cx="192150" cy="114800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592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7432" y="4591"/>
                    </a:lnTo>
                    <a:lnTo>
                      <a:pt x="7685" y="44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32"/>
              <p:cNvSpPr/>
              <p:nvPr/>
            </p:nvSpPr>
            <p:spPr>
              <a:xfrm>
                <a:off x="542900" y="735925"/>
                <a:ext cx="42825" cy="2530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012" extrusionOk="0">
                    <a:moveTo>
                      <a:pt x="234" y="0"/>
                    </a:moveTo>
                    <a:lnTo>
                      <a:pt x="1" y="136"/>
                    </a:lnTo>
                    <a:lnTo>
                      <a:pt x="1518" y="1012"/>
                    </a:lnTo>
                    <a:lnTo>
                      <a:pt x="1577" y="1012"/>
                    </a:lnTo>
                    <a:cubicBezTo>
                      <a:pt x="1635" y="1012"/>
                      <a:pt x="1654" y="992"/>
                      <a:pt x="1674" y="973"/>
                    </a:cubicBezTo>
                    <a:cubicBezTo>
                      <a:pt x="1713" y="915"/>
                      <a:pt x="1713" y="856"/>
                      <a:pt x="1635" y="798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32"/>
              <p:cNvSpPr/>
              <p:nvPr/>
            </p:nvSpPr>
            <p:spPr>
              <a:xfrm>
                <a:off x="1006425" y="752950"/>
                <a:ext cx="5375" cy="19165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7666" extrusionOk="0">
                    <a:moveTo>
                      <a:pt x="214" y="0"/>
                    </a:moveTo>
                    <a:lnTo>
                      <a:pt x="156" y="20"/>
                    </a:lnTo>
                    <a:cubicBezTo>
                      <a:pt x="137" y="20"/>
                      <a:pt x="117" y="39"/>
                      <a:pt x="117" y="39"/>
                    </a:cubicBezTo>
                    <a:lnTo>
                      <a:pt x="0" y="39"/>
                    </a:lnTo>
                    <a:lnTo>
                      <a:pt x="0" y="7646"/>
                    </a:lnTo>
                    <a:lnTo>
                      <a:pt x="214" y="7665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2"/>
              <p:cNvSpPr/>
              <p:nvPr/>
            </p:nvSpPr>
            <p:spPr>
              <a:xfrm>
                <a:off x="1005450" y="944575"/>
                <a:ext cx="6350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57" extrusionOk="0">
                    <a:moveTo>
                      <a:pt x="0" y="0"/>
                    </a:moveTo>
                    <a:lnTo>
                      <a:pt x="0" y="39"/>
                    </a:lnTo>
                    <a:cubicBezTo>
                      <a:pt x="0" y="117"/>
                      <a:pt x="59" y="156"/>
                      <a:pt x="137" y="156"/>
                    </a:cubicBezTo>
                    <a:cubicBezTo>
                      <a:pt x="195" y="156"/>
                      <a:pt x="253" y="117"/>
                      <a:pt x="253" y="3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2"/>
              <p:cNvSpPr/>
              <p:nvPr/>
            </p:nvSpPr>
            <p:spPr>
              <a:xfrm>
                <a:off x="1005450" y="748075"/>
                <a:ext cx="635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35" extrusionOk="0">
                    <a:moveTo>
                      <a:pt x="137" y="1"/>
                    </a:moveTo>
                    <a:cubicBezTo>
                      <a:pt x="59" y="1"/>
                      <a:pt x="0" y="40"/>
                      <a:pt x="0" y="117"/>
                    </a:cubicBezTo>
                    <a:lnTo>
                      <a:pt x="0" y="234"/>
                    </a:lnTo>
                    <a:lnTo>
                      <a:pt x="195" y="234"/>
                    </a:lnTo>
                    <a:lnTo>
                      <a:pt x="253" y="215"/>
                    </a:lnTo>
                    <a:lnTo>
                      <a:pt x="253" y="117"/>
                    </a:lnTo>
                    <a:cubicBezTo>
                      <a:pt x="253" y="40"/>
                      <a:pt x="195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32"/>
              <p:cNvSpPr/>
              <p:nvPr/>
            </p:nvSpPr>
            <p:spPr>
              <a:xfrm>
                <a:off x="1033650" y="880375"/>
                <a:ext cx="41375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1" extrusionOk="0">
                    <a:moveTo>
                      <a:pt x="857" y="234"/>
                    </a:moveTo>
                    <a:cubicBezTo>
                      <a:pt x="1013" y="234"/>
                      <a:pt x="1168" y="253"/>
                      <a:pt x="1285" y="331"/>
                    </a:cubicBezTo>
                    <a:cubicBezTo>
                      <a:pt x="1363" y="390"/>
                      <a:pt x="1441" y="467"/>
                      <a:pt x="1441" y="526"/>
                    </a:cubicBezTo>
                    <a:cubicBezTo>
                      <a:pt x="1441" y="584"/>
                      <a:pt x="1382" y="642"/>
                      <a:pt x="1285" y="720"/>
                    </a:cubicBezTo>
                    <a:cubicBezTo>
                      <a:pt x="1168" y="788"/>
                      <a:pt x="1003" y="822"/>
                      <a:pt x="840" y="822"/>
                    </a:cubicBezTo>
                    <a:cubicBezTo>
                      <a:pt x="677" y="822"/>
                      <a:pt x="516" y="788"/>
                      <a:pt x="409" y="720"/>
                    </a:cubicBezTo>
                    <a:cubicBezTo>
                      <a:pt x="312" y="662"/>
                      <a:pt x="273" y="584"/>
                      <a:pt x="273" y="526"/>
                    </a:cubicBezTo>
                    <a:cubicBezTo>
                      <a:pt x="273" y="448"/>
                      <a:pt x="312" y="390"/>
                      <a:pt x="409" y="331"/>
                    </a:cubicBezTo>
                    <a:cubicBezTo>
                      <a:pt x="526" y="253"/>
                      <a:pt x="701" y="234"/>
                      <a:pt x="857" y="234"/>
                    </a:cubicBezTo>
                    <a:close/>
                    <a:moveTo>
                      <a:pt x="701" y="0"/>
                    </a:moveTo>
                    <a:cubicBezTo>
                      <a:pt x="526" y="39"/>
                      <a:pt x="390" y="59"/>
                      <a:pt x="273" y="137"/>
                    </a:cubicBezTo>
                    <a:cubicBezTo>
                      <a:pt x="98" y="234"/>
                      <a:pt x="1" y="370"/>
                      <a:pt x="1" y="526"/>
                    </a:cubicBezTo>
                    <a:cubicBezTo>
                      <a:pt x="1" y="662"/>
                      <a:pt x="98" y="818"/>
                      <a:pt x="273" y="895"/>
                    </a:cubicBezTo>
                    <a:cubicBezTo>
                      <a:pt x="429" y="1012"/>
                      <a:pt x="623" y="1051"/>
                      <a:pt x="818" y="1051"/>
                    </a:cubicBezTo>
                    <a:cubicBezTo>
                      <a:pt x="1013" y="1051"/>
                      <a:pt x="1246" y="993"/>
                      <a:pt x="1382" y="895"/>
                    </a:cubicBezTo>
                    <a:cubicBezTo>
                      <a:pt x="1557" y="798"/>
                      <a:pt x="1655" y="662"/>
                      <a:pt x="1655" y="526"/>
                    </a:cubicBezTo>
                    <a:cubicBezTo>
                      <a:pt x="1655" y="370"/>
                      <a:pt x="1557" y="214"/>
                      <a:pt x="1382" y="137"/>
                    </a:cubicBezTo>
                    <a:cubicBezTo>
                      <a:pt x="1265" y="59"/>
                      <a:pt x="1090" y="0"/>
                      <a:pt x="954" y="0"/>
                    </a:cubicBezTo>
                    <a:lnTo>
                      <a:pt x="954" y="59"/>
                    </a:lnTo>
                    <a:cubicBezTo>
                      <a:pt x="954" y="137"/>
                      <a:pt x="896" y="176"/>
                      <a:pt x="818" y="176"/>
                    </a:cubicBezTo>
                    <a:cubicBezTo>
                      <a:pt x="760" y="176"/>
                      <a:pt x="701" y="137"/>
                      <a:pt x="701" y="59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32"/>
              <p:cNvSpPr/>
              <p:nvPr/>
            </p:nvSpPr>
            <p:spPr>
              <a:xfrm>
                <a:off x="1051175" y="726675"/>
                <a:ext cx="6350" cy="1537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6149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0" y="6148"/>
                    </a:lnTo>
                    <a:lnTo>
                      <a:pt x="253" y="614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32"/>
              <p:cNvSpPr/>
              <p:nvPr/>
            </p:nvSpPr>
            <p:spPr>
              <a:xfrm>
                <a:off x="1051175" y="721825"/>
                <a:ext cx="63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51" extrusionOk="0">
                    <a:moveTo>
                      <a:pt x="117" y="0"/>
                    </a:moveTo>
                    <a:cubicBezTo>
                      <a:pt x="59" y="0"/>
                      <a:pt x="0" y="58"/>
                      <a:pt x="0" y="117"/>
                    </a:cubicBezTo>
                    <a:lnTo>
                      <a:pt x="0" y="350"/>
                    </a:lnTo>
                    <a:lnTo>
                      <a:pt x="253" y="195"/>
                    </a:lnTo>
                    <a:lnTo>
                      <a:pt x="253" y="117"/>
                    </a:lnTo>
                    <a:cubicBezTo>
                      <a:pt x="253" y="58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2"/>
              <p:cNvSpPr/>
              <p:nvPr/>
            </p:nvSpPr>
            <p:spPr>
              <a:xfrm>
                <a:off x="1051175" y="880375"/>
                <a:ext cx="635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76" extrusionOk="0">
                    <a:moveTo>
                      <a:pt x="0" y="0"/>
                    </a:moveTo>
                    <a:lnTo>
                      <a:pt x="0" y="59"/>
                    </a:lnTo>
                    <a:cubicBezTo>
                      <a:pt x="0" y="137"/>
                      <a:pt x="59" y="176"/>
                      <a:pt x="117" y="176"/>
                    </a:cubicBezTo>
                    <a:cubicBezTo>
                      <a:pt x="195" y="176"/>
                      <a:pt x="253" y="137"/>
                      <a:pt x="253" y="5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2"/>
              <p:cNvSpPr/>
              <p:nvPr/>
            </p:nvSpPr>
            <p:spPr>
              <a:xfrm>
                <a:off x="1079875" y="821025"/>
                <a:ext cx="41350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3" extrusionOk="0">
                    <a:moveTo>
                      <a:pt x="817" y="215"/>
                    </a:moveTo>
                    <a:cubicBezTo>
                      <a:pt x="992" y="215"/>
                      <a:pt x="1128" y="234"/>
                      <a:pt x="1265" y="312"/>
                    </a:cubicBezTo>
                    <a:cubicBezTo>
                      <a:pt x="1362" y="390"/>
                      <a:pt x="1401" y="468"/>
                      <a:pt x="1401" y="507"/>
                    </a:cubicBezTo>
                    <a:cubicBezTo>
                      <a:pt x="1401" y="585"/>
                      <a:pt x="1362" y="623"/>
                      <a:pt x="1265" y="701"/>
                    </a:cubicBezTo>
                    <a:cubicBezTo>
                      <a:pt x="1138" y="769"/>
                      <a:pt x="973" y="803"/>
                      <a:pt x="812" y="803"/>
                    </a:cubicBezTo>
                    <a:cubicBezTo>
                      <a:pt x="652" y="803"/>
                      <a:pt x="496" y="769"/>
                      <a:pt x="389" y="701"/>
                    </a:cubicBezTo>
                    <a:cubicBezTo>
                      <a:pt x="292" y="643"/>
                      <a:pt x="234" y="585"/>
                      <a:pt x="234" y="507"/>
                    </a:cubicBezTo>
                    <a:cubicBezTo>
                      <a:pt x="234" y="429"/>
                      <a:pt x="292" y="390"/>
                      <a:pt x="389" y="312"/>
                    </a:cubicBezTo>
                    <a:cubicBezTo>
                      <a:pt x="506" y="234"/>
                      <a:pt x="681" y="215"/>
                      <a:pt x="817" y="215"/>
                    </a:cubicBezTo>
                    <a:close/>
                    <a:moveTo>
                      <a:pt x="700" y="1"/>
                    </a:moveTo>
                    <a:cubicBezTo>
                      <a:pt x="525" y="20"/>
                      <a:pt x="389" y="40"/>
                      <a:pt x="272" y="118"/>
                    </a:cubicBezTo>
                    <a:cubicBezTo>
                      <a:pt x="97" y="215"/>
                      <a:pt x="0" y="371"/>
                      <a:pt x="0" y="507"/>
                    </a:cubicBezTo>
                    <a:cubicBezTo>
                      <a:pt x="0" y="643"/>
                      <a:pt x="97" y="799"/>
                      <a:pt x="272" y="896"/>
                    </a:cubicBezTo>
                    <a:cubicBezTo>
                      <a:pt x="428" y="993"/>
                      <a:pt x="623" y="1032"/>
                      <a:pt x="817" y="1032"/>
                    </a:cubicBezTo>
                    <a:cubicBezTo>
                      <a:pt x="1012" y="1032"/>
                      <a:pt x="1245" y="993"/>
                      <a:pt x="1381" y="896"/>
                    </a:cubicBezTo>
                    <a:cubicBezTo>
                      <a:pt x="1556" y="799"/>
                      <a:pt x="1654" y="643"/>
                      <a:pt x="1654" y="507"/>
                    </a:cubicBezTo>
                    <a:cubicBezTo>
                      <a:pt x="1654" y="371"/>
                      <a:pt x="1556" y="215"/>
                      <a:pt x="1381" y="118"/>
                    </a:cubicBezTo>
                    <a:cubicBezTo>
                      <a:pt x="1265" y="40"/>
                      <a:pt x="1090" y="1"/>
                      <a:pt x="953" y="1"/>
                    </a:cubicBezTo>
                    <a:lnTo>
                      <a:pt x="953" y="40"/>
                    </a:lnTo>
                    <a:cubicBezTo>
                      <a:pt x="953" y="118"/>
                      <a:pt x="876" y="176"/>
                      <a:pt x="817" y="176"/>
                    </a:cubicBezTo>
                    <a:cubicBezTo>
                      <a:pt x="759" y="176"/>
                      <a:pt x="700" y="118"/>
                      <a:pt x="700" y="40"/>
                    </a:cubicBezTo>
                    <a:lnTo>
                      <a:pt x="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2"/>
              <p:cNvSpPr/>
              <p:nvPr/>
            </p:nvSpPr>
            <p:spPr>
              <a:xfrm>
                <a:off x="1097375" y="699925"/>
                <a:ext cx="6350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4845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0" y="4825"/>
                    </a:lnTo>
                    <a:cubicBezTo>
                      <a:pt x="78" y="4825"/>
                      <a:pt x="156" y="4825"/>
                      <a:pt x="253" y="4845"/>
                    </a:cubicBez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2"/>
              <p:cNvSpPr/>
              <p:nvPr/>
            </p:nvSpPr>
            <p:spPr>
              <a:xfrm>
                <a:off x="1097375" y="695550"/>
                <a:ext cx="63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51" extrusionOk="0">
                    <a:moveTo>
                      <a:pt x="117" y="1"/>
                    </a:moveTo>
                    <a:cubicBezTo>
                      <a:pt x="59" y="1"/>
                      <a:pt x="0" y="59"/>
                      <a:pt x="0" y="137"/>
                    </a:cubicBezTo>
                    <a:lnTo>
                      <a:pt x="0" y="351"/>
                    </a:lnTo>
                    <a:lnTo>
                      <a:pt x="253" y="195"/>
                    </a:lnTo>
                    <a:lnTo>
                      <a:pt x="253" y="137"/>
                    </a:lnTo>
                    <a:cubicBezTo>
                      <a:pt x="253" y="59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32"/>
              <p:cNvSpPr/>
              <p:nvPr/>
            </p:nvSpPr>
            <p:spPr>
              <a:xfrm>
                <a:off x="1097375" y="820675"/>
                <a:ext cx="63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91" extrusionOk="0">
                    <a:moveTo>
                      <a:pt x="120" y="0"/>
                    </a:moveTo>
                    <a:cubicBezTo>
                      <a:pt x="78" y="0"/>
                      <a:pt x="39" y="5"/>
                      <a:pt x="0" y="15"/>
                    </a:cubicBezTo>
                    <a:lnTo>
                      <a:pt x="0" y="54"/>
                    </a:lnTo>
                    <a:cubicBezTo>
                      <a:pt x="0" y="132"/>
                      <a:pt x="59" y="190"/>
                      <a:pt x="117" y="190"/>
                    </a:cubicBezTo>
                    <a:cubicBezTo>
                      <a:pt x="195" y="190"/>
                      <a:pt x="253" y="132"/>
                      <a:pt x="253" y="54"/>
                    </a:cubicBezTo>
                    <a:lnTo>
                      <a:pt x="253" y="15"/>
                    </a:lnTo>
                    <a:cubicBezTo>
                      <a:pt x="205" y="5"/>
                      <a:pt x="161" y="0"/>
                      <a:pt x="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32"/>
              <p:cNvSpPr/>
              <p:nvPr/>
            </p:nvSpPr>
            <p:spPr>
              <a:xfrm>
                <a:off x="1125575" y="757325"/>
                <a:ext cx="41375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32" extrusionOk="0">
                    <a:moveTo>
                      <a:pt x="818" y="214"/>
                    </a:moveTo>
                    <a:cubicBezTo>
                      <a:pt x="993" y="214"/>
                      <a:pt x="1129" y="234"/>
                      <a:pt x="1246" y="312"/>
                    </a:cubicBezTo>
                    <a:cubicBezTo>
                      <a:pt x="1363" y="389"/>
                      <a:pt x="1402" y="448"/>
                      <a:pt x="1402" y="506"/>
                    </a:cubicBezTo>
                    <a:cubicBezTo>
                      <a:pt x="1402" y="584"/>
                      <a:pt x="1363" y="623"/>
                      <a:pt x="1265" y="701"/>
                    </a:cubicBezTo>
                    <a:cubicBezTo>
                      <a:pt x="1139" y="769"/>
                      <a:pt x="974" y="803"/>
                      <a:pt x="813" y="803"/>
                    </a:cubicBezTo>
                    <a:cubicBezTo>
                      <a:pt x="653" y="803"/>
                      <a:pt x="497" y="769"/>
                      <a:pt x="390" y="701"/>
                    </a:cubicBezTo>
                    <a:cubicBezTo>
                      <a:pt x="293" y="642"/>
                      <a:pt x="234" y="584"/>
                      <a:pt x="234" y="506"/>
                    </a:cubicBezTo>
                    <a:cubicBezTo>
                      <a:pt x="234" y="428"/>
                      <a:pt x="293" y="389"/>
                      <a:pt x="390" y="312"/>
                    </a:cubicBezTo>
                    <a:cubicBezTo>
                      <a:pt x="507" y="234"/>
                      <a:pt x="682" y="214"/>
                      <a:pt x="818" y="214"/>
                    </a:cubicBezTo>
                    <a:close/>
                    <a:moveTo>
                      <a:pt x="701" y="0"/>
                    </a:moveTo>
                    <a:cubicBezTo>
                      <a:pt x="526" y="20"/>
                      <a:pt x="390" y="39"/>
                      <a:pt x="254" y="117"/>
                    </a:cubicBezTo>
                    <a:cubicBezTo>
                      <a:pt x="98" y="214"/>
                      <a:pt x="1" y="351"/>
                      <a:pt x="1" y="506"/>
                    </a:cubicBezTo>
                    <a:cubicBezTo>
                      <a:pt x="1" y="642"/>
                      <a:pt x="98" y="798"/>
                      <a:pt x="254" y="895"/>
                    </a:cubicBezTo>
                    <a:cubicBezTo>
                      <a:pt x="429" y="993"/>
                      <a:pt x="623" y="1031"/>
                      <a:pt x="818" y="1031"/>
                    </a:cubicBezTo>
                    <a:cubicBezTo>
                      <a:pt x="1013" y="1031"/>
                      <a:pt x="1227" y="993"/>
                      <a:pt x="1382" y="895"/>
                    </a:cubicBezTo>
                    <a:cubicBezTo>
                      <a:pt x="1557" y="798"/>
                      <a:pt x="1655" y="642"/>
                      <a:pt x="1655" y="506"/>
                    </a:cubicBezTo>
                    <a:cubicBezTo>
                      <a:pt x="1655" y="351"/>
                      <a:pt x="1557" y="214"/>
                      <a:pt x="1382" y="117"/>
                    </a:cubicBezTo>
                    <a:cubicBezTo>
                      <a:pt x="1246" y="39"/>
                      <a:pt x="1090" y="0"/>
                      <a:pt x="935" y="0"/>
                    </a:cubicBezTo>
                    <a:lnTo>
                      <a:pt x="935" y="39"/>
                    </a:lnTo>
                    <a:cubicBezTo>
                      <a:pt x="935" y="117"/>
                      <a:pt x="896" y="156"/>
                      <a:pt x="818" y="156"/>
                    </a:cubicBezTo>
                    <a:cubicBezTo>
                      <a:pt x="740" y="156"/>
                      <a:pt x="701" y="117"/>
                      <a:pt x="701" y="39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2"/>
              <p:cNvSpPr/>
              <p:nvPr/>
            </p:nvSpPr>
            <p:spPr>
              <a:xfrm>
                <a:off x="1143100" y="673675"/>
                <a:ext cx="5850" cy="83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347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0" y="3346"/>
                    </a:lnTo>
                    <a:cubicBezTo>
                      <a:pt x="39" y="3327"/>
                      <a:pt x="83" y="3317"/>
                      <a:pt x="124" y="3317"/>
                    </a:cubicBezTo>
                    <a:cubicBezTo>
                      <a:pt x="166" y="3317"/>
                      <a:pt x="205" y="3327"/>
                      <a:pt x="234" y="3346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2"/>
              <p:cNvSpPr/>
              <p:nvPr/>
            </p:nvSpPr>
            <p:spPr>
              <a:xfrm>
                <a:off x="1143100" y="668800"/>
                <a:ext cx="58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1" extrusionOk="0">
                    <a:moveTo>
                      <a:pt x="117" y="0"/>
                    </a:moveTo>
                    <a:cubicBezTo>
                      <a:pt x="39" y="0"/>
                      <a:pt x="0" y="59"/>
                      <a:pt x="0" y="137"/>
                    </a:cubicBezTo>
                    <a:lnTo>
                      <a:pt x="0" y="351"/>
                    </a:lnTo>
                    <a:lnTo>
                      <a:pt x="234" y="195"/>
                    </a:lnTo>
                    <a:lnTo>
                      <a:pt x="234" y="137"/>
                    </a:lnTo>
                    <a:cubicBezTo>
                      <a:pt x="234" y="59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32"/>
              <p:cNvSpPr/>
              <p:nvPr/>
            </p:nvSpPr>
            <p:spPr>
              <a:xfrm>
                <a:off x="1143100" y="756600"/>
                <a:ext cx="58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5" extrusionOk="0">
                    <a:moveTo>
                      <a:pt x="124" y="0"/>
                    </a:moveTo>
                    <a:cubicBezTo>
                      <a:pt x="83" y="0"/>
                      <a:pt x="39" y="10"/>
                      <a:pt x="0" y="29"/>
                    </a:cubicBezTo>
                    <a:lnTo>
                      <a:pt x="0" y="68"/>
                    </a:lnTo>
                    <a:cubicBezTo>
                      <a:pt x="0" y="146"/>
                      <a:pt x="39" y="185"/>
                      <a:pt x="117" y="185"/>
                    </a:cubicBezTo>
                    <a:cubicBezTo>
                      <a:pt x="195" y="185"/>
                      <a:pt x="234" y="146"/>
                      <a:pt x="234" y="68"/>
                    </a:cubicBezTo>
                    <a:lnTo>
                      <a:pt x="234" y="29"/>
                    </a:lnTo>
                    <a:cubicBezTo>
                      <a:pt x="205" y="10"/>
                      <a:pt x="166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4" name="Google Shape;2164;p32"/>
          <p:cNvGrpSpPr/>
          <p:nvPr/>
        </p:nvGrpSpPr>
        <p:grpSpPr>
          <a:xfrm>
            <a:off x="350925" y="623687"/>
            <a:ext cx="2133179" cy="3854388"/>
            <a:chOff x="350925" y="623687"/>
            <a:chExt cx="2133179" cy="3854388"/>
          </a:xfrm>
        </p:grpSpPr>
        <p:grpSp>
          <p:nvGrpSpPr>
            <p:cNvPr id="2165" name="Google Shape;2165;p32"/>
            <p:cNvGrpSpPr/>
            <p:nvPr/>
          </p:nvGrpSpPr>
          <p:grpSpPr>
            <a:xfrm>
              <a:off x="1229862" y="1797525"/>
              <a:ext cx="762741" cy="1311760"/>
              <a:chOff x="5309625" y="6138225"/>
              <a:chExt cx="762741" cy="1311760"/>
            </a:xfrm>
          </p:grpSpPr>
          <p:sp>
            <p:nvSpPr>
              <p:cNvPr id="2166" name="Google Shape;2166;p32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32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32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32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32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32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32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32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32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32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32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32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32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32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32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32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32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32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32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32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32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32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32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32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32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32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32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32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32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32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32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32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32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32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32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1" name="Google Shape;2201;p32"/>
            <p:cNvGrpSpPr/>
            <p:nvPr/>
          </p:nvGrpSpPr>
          <p:grpSpPr>
            <a:xfrm>
              <a:off x="350925" y="3668675"/>
              <a:ext cx="1314274" cy="809400"/>
              <a:chOff x="5522300" y="5335650"/>
              <a:chExt cx="1314274" cy="809400"/>
            </a:xfrm>
          </p:grpSpPr>
          <p:sp>
            <p:nvSpPr>
              <p:cNvPr id="2202" name="Google Shape;2202;p32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32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32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32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32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32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32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32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32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32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32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32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32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32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32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32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32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32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32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32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32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32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32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32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32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32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32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32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32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32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32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32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32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32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32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32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32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32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32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32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2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2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2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2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32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32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32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32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32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32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32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32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2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2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2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2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2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2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2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32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32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32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32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32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32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32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32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32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32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32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32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32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32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32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2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2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32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32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32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32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32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32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32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32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32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32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32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32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32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32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2" name="Google Shape;2292;p32"/>
            <p:cNvGrpSpPr/>
            <p:nvPr/>
          </p:nvGrpSpPr>
          <p:grpSpPr>
            <a:xfrm>
              <a:off x="925630" y="813427"/>
              <a:ext cx="642501" cy="606585"/>
              <a:chOff x="-4345070" y="3726402"/>
              <a:chExt cx="642501" cy="606585"/>
            </a:xfrm>
          </p:grpSpPr>
          <p:sp>
            <p:nvSpPr>
              <p:cNvPr id="2293" name="Google Shape;2293;p32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32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32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2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2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2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32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32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2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2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32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32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32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6" name="Google Shape;2306;p32"/>
            <p:cNvGrpSpPr/>
            <p:nvPr/>
          </p:nvGrpSpPr>
          <p:grpSpPr>
            <a:xfrm>
              <a:off x="1901746" y="623687"/>
              <a:ext cx="491637" cy="986062"/>
              <a:chOff x="4225370" y="-782119"/>
              <a:chExt cx="299250" cy="600196"/>
            </a:xfrm>
          </p:grpSpPr>
          <p:sp>
            <p:nvSpPr>
              <p:cNvPr id="2307" name="Google Shape;2307;p32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rgbClr val="322F3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2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2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2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2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2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2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2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2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2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2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32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19" name="Google Shape;2319;p32"/>
            <p:cNvGrpSpPr/>
            <p:nvPr/>
          </p:nvGrpSpPr>
          <p:grpSpPr>
            <a:xfrm>
              <a:off x="495023" y="2122138"/>
              <a:ext cx="373850" cy="899213"/>
              <a:chOff x="10985382" y="-7411116"/>
              <a:chExt cx="815553" cy="1961633"/>
            </a:xfrm>
          </p:grpSpPr>
          <p:sp>
            <p:nvSpPr>
              <p:cNvPr id="2320" name="Google Shape;2320;p32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32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2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2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2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2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2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2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32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32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2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2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2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2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2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2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32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7" name="Google Shape;2337;p32"/>
            <p:cNvGrpSpPr/>
            <p:nvPr/>
          </p:nvGrpSpPr>
          <p:grpSpPr>
            <a:xfrm>
              <a:off x="2182135" y="3792212"/>
              <a:ext cx="301969" cy="562336"/>
              <a:chOff x="7686885" y="2546950"/>
              <a:chExt cx="301969" cy="562336"/>
            </a:xfrm>
          </p:grpSpPr>
          <p:sp>
            <p:nvSpPr>
              <p:cNvPr id="2338" name="Google Shape;2338;p32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2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2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32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32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32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32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32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32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2031775"/>
            <a:ext cx="3712200" cy="15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175" y="3623275"/>
            <a:ext cx="37122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5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2" name="Google Shape;22;p4"/>
          <p:cNvGrpSpPr/>
          <p:nvPr/>
        </p:nvGrpSpPr>
        <p:grpSpPr>
          <a:xfrm>
            <a:off x="8536254" y="391075"/>
            <a:ext cx="276300" cy="4383600"/>
            <a:chOff x="8536254" y="391075"/>
            <a:chExt cx="276300" cy="4383600"/>
          </a:xfrm>
        </p:grpSpPr>
        <p:sp>
          <p:nvSpPr>
            <p:cNvPr id="23" name="Google Shape;23;p4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72" name="Google Shape;72;p4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73" name="Google Shape;73;p4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74" name="Google Shape;74;p4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75" name="Google Shape;75;p4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76" name="Google Shape;76;p4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77" name="Google Shape;77;p4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78" name="Google Shape;78;p4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3756650" y="1054625"/>
            <a:ext cx="467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subTitle" idx="1"/>
          </p:nvPr>
        </p:nvSpPr>
        <p:spPr>
          <a:xfrm>
            <a:off x="3756650" y="2146150"/>
            <a:ext cx="3676800" cy="20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21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ubTitle" idx="1"/>
          </p:nvPr>
        </p:nvSpPr>
        <p:spPr>
          <a:xfrm>
            <a:off x="713225" y="10896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60" name="Google Shape;560;p21"/>
          <p:cNvGrpSpPr/>
          <p:nvPr/>
        </p:nvGrpSpPr>
        <p:grpSpPr>
          <a:xfrm>
            <a:off x="8536254" y="391075"/>
            <a:ext cx="276300" cy="4383600"/>
            <a:chOff x="8536254" y="391075"/>
            <a:chExt cx="276300" cy="4383600"/>
          </a:xfrm>
        </p:grpSpPr>
        <p:sp>
          <p:nvSpPr>
            <p:cNvPr id="561" name="Google Shape;561;p21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1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1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1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1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1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1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1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1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1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1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1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1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1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1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1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1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1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1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1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1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1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1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1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1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1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1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1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1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1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1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1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10" name="Google Shape;610;p21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11" name="Google Shape;611;p21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12" name="Google Shape;612;p21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13" name="Google Shape;613;p21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14" name="Google Shape;614;p21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15" name="Google Shape;615;p21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16" name="Google Shape;616;p21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24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24"/>
          <p:cNvSpPr txBox="1">
            <a:spLocks noGrp="1"/>
          </p:cNvSpPr>
          <p:nvPr>
            <p:ph type="title"/>
          </p:nvPr>
        </p:nvSpPr>
        <p:spPr>
          <a:xfrm>
            <a:off x="2496775" y="445025"/>
            <a:ext cx="59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24"/>
          <p:cNvSpPr txBox="1">
            <a:spLocks noGrp="1"/>
          </p:cNvSpPr>
          <p:nvPr>
            <p:ph type="subTitle" idx="1"/>
          </p:nvPr>
        </p:nvSpPr>
        <p:spPr>
          <a:xfrm>
            <a:off x="5692300" y="1365501"/>
            <a:ext cx="2706300" cy="30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750" name="Google Shape;750;p24"/>
          <p:cNvSpPr txBox="1">
            <a:spLocks noGrp="1"/>
          </p:cNvSpPr>
          <p:nvPr>
            <p:ph type="subTitle" idx="2"/>
          </p:nvPr>
        </p:nvSpPr>
        <p:spPr>
          <a:xfrm>
            <a:off x="2496775" y="1365300"/>
            <a:ext cx="2706300" cy="30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25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4" name="Google Shape;754;p25"/>
          <p:cNvSpPr txBox="1">
            <a:spLocks noGrp="1"/>
          </p:cNvSpPr>
          <p:nvPr>
            <p:ph type="subTitle" idx="1"/>
          </p:nvPr>
        </p:nvSpPr>
        <p:spPr>
          <a:xfrm>
            <a:off x="937626" y="311610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5" name="Google Shape;755;p25"/>
          <p:cNvSpPr txBox="1">
            <a:spLocks noGrp="1"/>
          </p:cNvSpPr>
          <p:nvPr>
            <p:ph type="subTitle" idx="2"/>
          </p:nvPr>
        </p:nvSpPr>
        <p:spPr>
          <a:xfrm>
            <a:off x="3484350" y="311610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6" name="Google Shape;756;p25"/>
          <p:cNvSpPr txBox="1">
            <a:spLocks noGrp="1"/>
          </p:cNvSpPr>
          <p:nvPr>
            <p:ph type="subTitle" idx="3"/>
          </p:nvPr>
        </p:nvSpPr>
        <p:spPr>
          <a:xfrm>
            <a:off x="6031074" y="311610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7" name="Google Shape;757;p25"/>
          <p:cNvSpPr txBox="1">
            <a:spLocks noGrp="1"/>
          </p:cNvSpPr>
          <p:nvPr>
            <p:ph type="subTitle" idx="4"/>
          </p:nvPr>
        </p:nvSpPr>
        <p:spPr>
          <a:xfrm>
            <a:off x="937625" y="26615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758" name="Google Shape;758;p25"/>
          <p:cNvSpPr txBox="1">
            <a:spLocks noGrp="1"/>
          </p:cNvSpPr>
          <p:nvPr>
            <p:ph type="subTitle" idx="5"/>
          </p:nvPr>
        </p:nvSpPr>
        <p:spPr>
          <a:xfrm>
            <a:off x="3484350" y="26615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759" name="Google Shape;759;p25"/>
          <p:cNvSpPr txBox="1">
            <a:spLocks noGrp="1"/>
          </p:cNvSpPr>
          <p:nvPr>
            <p:ph type="subTitle" idx="6"/>
          </p:nvPr>
        </p:nvSpPr>
        <p:spPr>
          <a:xfrm>
            <a:off x="6031075" y="26615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grpSp>
        <p:nvGrpSpPr>
          <p:cNvPr id="760" name="Google Shape;760;p25"/>
          <p:cNvGrpSpPr/>
          <p:nvPr/>
        </p:nvGrpSpPr>
        <p:grpSpPr>
          <a:xfrm rot="10800000" flipH="1">
            <a:off x="350929" y="391075"/>
            <a:ext cx="276300" cy="4383600"/>
            <a:chOff x="8536254" y="391075"/>
            <a:chExt cx="276300" cy="4383600"/>
          </a:xfrm>
        </p:grpSpPr>
        <p:sp>
          <p:nvSpPr>
            <p:cNvPr id="761" name="Google Shape;761;p25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5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5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5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5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5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5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5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5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5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5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5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5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5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5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5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5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5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5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5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5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5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5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5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5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5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5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5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5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5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5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5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5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5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5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5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810" name="Google Shape;810;p25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811" name="Google Shape;811;p25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812" name="Google Shape;812;p25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813" name="Google Shape;813;p25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814" name="Google Shape;814;p25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815" name="Google Shape;815;p25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816" name="Google Shape;816;p25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5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27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90" name="Google Shape;890;p27"/>
          <p:cNvSpPr txBox="1">
            <a:spLocks noGrp="1"/>
          </p:cNvSpPr>
          <p:nvPr>
            <p:ph type="subTitle" idx="1"/>
          </p:nvPr>
        </p:nvSpPr>
        <p:spPr>
          <a:xfrm>
            <a:off x="1112605" y="23234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1" name="Google Shape;891;p27"/>
          <p:cNvSpPr txBox="1">
            <a:spLocks noGrp="1"/>
          </p:cNvSpPr>
          <p:nvPr>
            <p:ph type="subTitle" idx="2"/>
          </p:nvPr>
        </p:nvSpPr>
        <p:spPr>
          <a:xfrm>
            <a:off x="3582450" y="23234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2" name="Google Shape;892;p27"/>
          <p:cNvSpPr txBox="1">
            <a:spLocks noGrp="1"/>
          </p:cNvSpPr>
          <p:nvPr>
            <p:ph type="subTitle" idx="3"/>
          </p:nvPr>
        </p:nvSpPr>
        <p:spPr>
          <a:xfrm>
            <a:off x="1112605" y="40616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3" name="Google Shape;893;p27"/>
          <p:cNvSpPr txBox="1">
            <a:spLocks noGrp="1"/>
          </p:cNvSpPr>
          <p:nvPr>
            <p:ph type="subTitle" idx="4"/>
          </p:nvPr>
        </p:nvSpPr>
        <p:spPr>
          <a:xfrm>
            <a:off x="3582450" y="40616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4" name="Google Shape;894;p27"/>
          <p:cNvSpPr txBox="1">
            <a:spLocks noGrp="1"/>
          </p:cNvSpPr>
          <p:nvPr>
            <p:ph type="subTitle" idx="5"/>
          </p:nvPr>
        </p:nvSpPr>
        <p:spPr>
          <a:xfrm>
            <a:off x="6052295" y="23234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5" name="Google Shape;895;p27"/>
          <p:cNvSpPr txBox="1">
            <a:spLocks noGrp="1"/>
          </p:cNvSpPr>
          <p:nvPr>
            <p:ph type="subTitle" idx="6"/>
          </p:nvPr>
        </p:nvSpPr>
        <p:spPr>
          <a:xfrm>
            <a:off x="6052295" y="40616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7"/>
          <p:cNvSpPr txBox="1">
            <a:spLocks noGrp="1"/>
          </p:cNvSpPr>
          <p:nvPr>
            <p:ph type="subTitle" idx="7"/>
          </p:nvPr>
        </p:nvSpPr>
        <p:spPr>
          <a:xfrm>
            <a:off x="1111105" y="2061988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897" name="Google Shape;897;p27"/>
          <p:cNvSpPr txBox="1">
            <a:spLocks noGrp="1"/>
          </p:cNvSpPr>
          <p:nvPr>
            <p:ph type="subTitle" idx="8"/>
          </p:nvPr>
        </p:nvSpPr>
        <p:spPr>
          <a:xfrm>
            <a:off x="3580950" y="2061988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898" name="Google Shape;898;p27"/>
          <p:cNvSpPr txBox="1">
            <a:spLocks noGrp="1"/>
          </p:cNvSpPr>
          <p:nvPr>
            <p:ph type="subTitle" idx="9"/>
          </p:nvPr>
        </p:nvSpPr>
        <p:spPr>
          <a:xfrm>
            <a:off x="6050795" y="2061988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899" name="Google Shape;899;p27"/>
          <p:cNvSpPr txBox="1">
            <a:spLocks noGrp="1"/>
          </p:cNvSpPr>
          <p:nvPr>
            <p:ph type="subTitle" idx="13"/>
          </p:nvPr>
        </p:nvSpPr>
        <p:spPr>
          <a:xfrm>
            <a:off x="1111105" y="37990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900" name="Google Shape;900;p27"/>
          <p:cNvSpPr txBox="1">
            <a:spLocks noGrp="1"/>
          </p:cNvSpPr>
          <p:nvPr>
            <p:ph type="subTitle" idx="14"/>
          </p:nvPr>
        </p:nvSpPr>
        <p:spPr>
          <a:xfrm>
            <a:off x="3580950" y="37990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901" name="Google Shape;901;p27"/>
          <p:cNvSpPr txBox="1">
            <a:spLocks noGrp="1"/>
          </p:cNvSpPr>
          <p:nvPr>
            <p:ph type="subTitle" idx="15"/>
          </p:nvPr>
        </p:nvSpPr>
        <p:spPr>
          <a:xfrm>
            <a:off x="6050795" y="37990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grpSp>
        <p:nvGrpSpPr>
          <p:cNvPr id="902" name="Google Shape;902;p27"/>
          <p:cNvGrpSpPr/>
          <p:nvPr/>
        </p:nvGrpSpPr>
        <p:grpSpPr>
          <a:xfrm rot="10800000" flipH="1">
            <a:off x="350929" y="391075"/>
            <a:ext cx="276300" cy="4383600"/>
            <a:chOff x="8536254" y="391075"/>
            <a:chExt cx="276300" cy="4383600"/>
          </a:xfrm>
        </p:grpSpPr>
        <p:sp>
          <p:nvSpPr>
            <p:cNvPr id="903" name="Google Shape;903;p27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7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7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7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7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7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7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7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7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7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7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7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7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7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7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7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7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7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7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7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7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7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7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7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7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7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7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7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7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7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7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7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7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7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7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7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7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7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7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7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7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7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7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7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7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7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7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7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7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952" name="Google Shape;952;p27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953" name="Google Shape;953;p27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954" name="Google Shape;954;p27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955" name="Google Shape;955;p27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956" name="Google Shape;956;p27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957" name="Google Shape;957;p27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958" name="Google Shape;958;p27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8" r:id="rId5"/>
    <p:sldLayoutId id="2147483667" r:id="rId6"/>
    <p:sldLayoutId id="2147483670" r:id="rId7"/>
    <p:sldLayoutId id="2147483671" r:id="rId8"/>
    <p:sldLayoutId id="2147483673" r:id="rId9"/>
    <p:sldLayoutId id="2147483678" r:id="rId10"/>
  </p:sldLayoutIdLst>
  <p:transition spd="slow"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repersub/Breathalyzer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36"/>
          <p:cNvSpPr txBox="1">
            <a:spLocks noGrp="1"/>
          </p:cNvSpPr>
          <p:nvPr>
            <p:ph type="ctrTitle"/>
          </p:nvPr>
        </p:nvSpPr>
        <p:spPr>
          <a:xfrm>
            <a:off x="713225" y="1612350"/>
            <a:ext cx="4548900" cy="15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AlcoCheck</a:t>
            </a:r>
            <a:endParaRPr dirty="0"/>
          </a:p>
        </p:txBody>
      </p:sp>
      <p:sp>
        <p:nvSpPr>
          <p:cNvPr id="2358" name="Google Shape;2358;p36"/>
          <p:cNvSpPr txBox="1">
            <a:spLocks noGrp="1"/>
          </p:cNvSpPr>
          <p:nvPr>
            <p:ph type="subTitle" idx="1"/>
          </p:nvPr>
        </p:nvSpPr>
        <p:spPr>
          <a:xfrm>
            <a:off x="713225" y="3165450"/>
            <a:ext cx="4548900" cy="10255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bg-BG" dirty="0"/>
              <a:t>Изготвили: </a:t>
            </a:r>
            <a:r>
              <a:rPr lang="ru-RU" dirty="0"/>
              <a:t>Александър Пеев, Драгомир Апостолов, Ивайла Митева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359" name="Google Shape;2359;p36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2360" name="Google Shape;2360;p36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2361" name="Google Shape;2361;p36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2" name="Google Shape;2362;p36"/>
              <p:cNvGrpSpPr/>
              <p:nvPr/>
            </p:nvGrpSpPr>
            <p:grpSpPr>
              <a:xfrm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2363" name="Google Shape;2363;p36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4" name="Google Shape;2364;p36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5" name="Google Shape;2365;p36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6" name="Google Shape;2366;p36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7" name="Google Shape;2367;p36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8" name="Google Shape;2368;p36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9" name="Google Shape;2369;p36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0" name="Google Shape;2370;p36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1" name="Google Shape;2371;p36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2" name="Google Shape;2372;p36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3" name="Google Shape;2373;p36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4" name="Google Shape;2374;p36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5" name="Google Shape;2375;p36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6" name="Google Shape;2376;p36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7" name="Google Shape;2377;p36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8" name="Google Shape;2378;p36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9" name="Google Shape;2379;p36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0" name="Google Shape;2380;p36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1" name="Google Shape;2381;p36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2" name="Google Shape;2382;p36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3" name="Google Shape;2383;p36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4" name="Google Shape;2384;p36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5" name="Google Shape;2385;p36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6" name="Google Shape;2386;p36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7" name="Google Shape;2387;p36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8" name="Google Shape;2388;p36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9" name="Google Shape;2389;p36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0" name="Google Shape;2390;p36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1" name="Google Shape;2391;p36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2" name="Google Shape;2392;p36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3" name="Google Shape;2393;p36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4" name="Google Shape;2394;p36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5" name="Google Shape;2395;p36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2396;p36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36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36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9" name="Google Shape;2399;p36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2400;p36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36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36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3" name="Google Shape;2403;p36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4" name="Google Shape;2404;p36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5" name="Google Shape;2405;p36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6" name="Google Shape;2406;p36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36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36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36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36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36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36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6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2414;p36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5" name="Google Shape;2415;p36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6" name="Google Shape;2416;p36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36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" name="Google Shape;2418;p36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" name="Google Shape;2419;p36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2420;p36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36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36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36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4" name="Google Shape;2424;p36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5" name="Google Shape;2425;p36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36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" name="Google Shape;2427;p36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8" name="Google Shape;2428;p36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9" name="Google Shape;2429;p36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2430;p36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1" name="Google Shape;2431;p36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2" name="Google Shape;2432;p36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3" name="Google Shape;2433;p36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4" name="Google Shape;2434;p36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5" name="Google Shape;2435;p36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6" name="Google Shape;2436;p36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36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8" name="Google Shape;2438;p36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9" name="Google Shape;2439;p36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0" name="Google Shape;2440;p36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1" name="Google Shape;2441;p36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2" name="Google Shape;2442;p36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3" name="Google Shape;2443;p36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2444;p36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5" name="Google Shape;2445;p36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2446;p36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7" name="Google Shape;2447;p36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2448;p36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9" name="Google Shape;2449;p36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0" name="Google Shape;2450;p36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1" name="Google Shape;2451;p36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2" name="Google Shape;2452;p36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3" name="Google Shape;2453;p36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2454;p36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5" name="Google Shape;2455;p36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6" name="Google Shape;2456;p36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2457;p36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2458;p36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9" name="Google Shape;2459;p36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0" name="Google Shape;2460;p36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1" name="Google Shape;2461;p36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2" name="Google Shape;2462;p36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3" name="Google Shape;2463;p36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4" name="Google Shape;2464;p36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5" name="Google Shape;2465;p36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6" name="Google Shape;2466;p36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7" name="Google Shape;2467;p36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8" name="Google Shape;2468;p36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9" name="Google Shape;2469;p36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0" name="Google Shape;2470;p36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1" name="Google Shape;2471;p36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2" name="Google Shape;2472;p36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3" name="Google Shape;2473;p36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4" name="Google Shape;2474;p36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5" name="Google Shape;2475;p36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6" name="Google Shape;2476;p36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7" name="Google Shape;2477;p36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8" name="Google Shape;2478;p36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" name="Google Shape;2479;p36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" name="Google Shape;2480;p36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" name="Google Shape;2481;p36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" name="Google Shape;2482;p36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" name="Google Shape;2483;p36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4" name="Google Shape;2484;p36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5" name="Google Shape;2485;p36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6" name="Google Shape;2486;p36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7" name="Google Shape;2487;p36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8" name="Google Shape;2488;p36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9" name="Google Shape;2489;p36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0" name="Google Shape;2490;p36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1" name="Google Shape;2491;p36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36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36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36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36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36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36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36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9" name="Google Shape;2499;p36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0" name="Google Shape;2500;p36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1" name="Google Shape;2501;p36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2" name="Google Shape;2502;p36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3" name="Google Shape;2503;p36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4" name="Google Shape;2504;p36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5" name="Google Shape;2505;p36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6" name="Google Shape;2506;p36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7" name="Google Shape;2507;p36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8" name="Google Shape;2508;p36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9" name="Google Shape;2509;p36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0" name="Google Shape;2510;p36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1" name="Google Shape;2511;p36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36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36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36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5" name="Google Shape;2515;p36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6" name="Google Shape;2516;p36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36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36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9" name="Google Shape;2519;p36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0" name="Google Shape;2520;p36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" name="Google Shape;2521;p36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" name="Google Shape;2522;p36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" name="Google Shape;2523;p36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" name="Google Shape;2524;p36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36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36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36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36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36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0" name="Google Shape;2530;p36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36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36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3" name="Google Shape;2533;p36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4" name="Google Shape;2534;p36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5" name="Google Shape;2535;p36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6" name="Google Shape;2536;p36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7" name="Google Shape;2537;p36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36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9" name="Google Shape;2539;p36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0" name="Google Shape;2540;p36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1" name="Google Shape;2541;p36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2" name="Google Shape;2542;p36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3" name="Google Shape;2543;p36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4" name="Google Shape;2544;p36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5" name="Google Shape;2545;p36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6" name="Google Shape;2546;p36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36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36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" name="Google Shape;2549;p36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" name="Google Shape;2550;p36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1" name="Google Shape;2551;p36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2" name="Google Shape;2552;p36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3" name="Google Shape;2553;p36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4" name="Google Shape;2554;p36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5" name="Google Shape;2555;p36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6" name="Google Shape;2556;p36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7" name="Google Shape;2557;p36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8" name="Google Shape;2558;p36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9" name="Google Shape;2559;p36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0" name="Google Shape;2560;p36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1" name="Google Shape;2561;p36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2" name="Google Shape;2562;p36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3" name="Google Shape;2563;p36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4" name="Google Shape;2564;p36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5" name="Google Shape;2565;p36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6" name="Google Shape;2566;p36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7" name="Google Shape;2567;p36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8" name="Google Shape;2568;p36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9" name="Google Shape;2569;p36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0" name="Google Shape;2570;p36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1" name="Google Shape;2571;p36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2" name="Google Shape;2572;p36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36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36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" name="Google Shape;2575;p36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" name="Google Shape;2576;p36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" name="Google Shape;2577;p36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8" name="Google Shape;2578;p36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9" name="Google Shape;2579;p36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0" name="Google Shape;2580;p36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1" name="Google Shape;2581;p36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2" name="Google Shape;2582;p36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3" name="Google Shape;2583;p36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4" name="Google Shape;2584;p36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5" name="Google Shape;2585;p36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6" name="Google Shape;2586;p36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7" name="Google Shape;2587;p36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8" name="Google Shape;2588;p36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9" name="Google Shape;2589;p36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0" name="Google Shape;2590;p36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1" name="Google Shape;2591;p36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2" name="Google Shape;2592;p36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3" name="Google Shape;2593;p36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4" name="Google Shape;2594;p36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5" name="Google Shape;2595;p36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6" name="Google Shape;2596;p36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" name="Google Shape;2597;p36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" name="Google Shape;2598;p36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9" name="Google Shape;2599;p36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0" name="Google Shape;2600;p36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1" name="Google Shape;2601;p36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2" name="Google Shape;2602;p36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3" name="Google Shape;2603;p36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4" name="Google Shape;2604;p36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5" name="Google Shape;2605;p36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6" name="Google Shape;2606;p36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7" name="Google Shape;2607;p36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8" name="Google Shape;2608;p36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9" name="Google Shape;2609;p36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0" name="Google Shape;2610;p36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1" name="Google Shape;2611;p36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2" name="Google Shape;2612;p36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3" name="Google Shape;2613;p36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4" name="Google Shape;2614;p36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5" name="Google Shape;2615;p36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6" name="Google Shape;2616;p36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7" name="Google Shape;2617;p36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8" name="Google Shape;2618;p36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9" name="Google Shape;2619;p36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0" name="Google Shape;2620;p36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1" name="Google Shape;2621;p36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2" name="Google Shape;2622;p36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3" name="Google Shape;2623;p36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4" name="Google Shape;2624;p36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5" name="Google Shape;2625;p36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6" name="Google Shape;2626;p36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7" name="Google Shape;2627;p36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8" name="Google Shape;2628;p36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2629;p36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0" name="Google Shape;2630;p36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2631;p36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2" name="Google Shape;2632;p36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2633;p36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4" name="Google Shape;2634;p36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36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36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36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8" name="Google Shape;2638;p36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9" name="Google Shape;2639;p36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36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36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2" name="Google Shape;2642;p36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36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36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36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36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47" name="Google Shape;2647;p36"/>
            <p:cNvGrpSpPr/>
            <p:nvPr/>
          </p:nvGrpSpPr>
          <p:grpSpPr>
            <a:xfrm>
              <a:off x="8056873" y="1189750"/>
              <a:ext cx="373850" cy="899213"/>
              <a:chOff x="10985382" y="-7411116"/>
              <a:chExt cx="815553" cy="1961633"/>
            </a:xfrm>
          </p:grpSpPr>
          <p:sp>
            <p:nvSpPr>
              <p:cNvPr id="2648" name="Google Shape;2648;p36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36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36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36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36"/>
              <p:cNvSpPr/>
              <p:nvPr/>
            </p:nvSpPr>
            <p:spPr>
              <a:xfrm>
                <a:off x="11098342" y="-6411667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36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36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36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36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36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36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36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36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36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36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6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36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5" name="Google Shape;2665;p36"/>
            <p:cNvGrpSpPr/>
            <p:nvPr/>
          </p:nvGrpSpPr>
          <p:grpSpPr>
            <a:xfrm>
              <a:off x="5871605" y="3424534"/>
              <a:ext cx="486408" cy="985516"/>
              <a:chOff x="-1021989" y="255195"/>
              <a:chExt cx="353263" cy="715750"/>
            </a:xfrm>
          </p:grpSpPr>
          <p:sp>
            <p:nvSpPr>
              <p:cNvPr id="2666" name="Google Shape;2666;p36"/>
              <p:cNvSpPr/>
              <p:nvPr/>
            </p:nvSpPr>
            <p:spPr>
              <a:xfrm>
                <a:off x="-929916" y="585798"/>
                <a:ext cx="164427" cy="38514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844" extrusionOk="0">
                    <a:moveTo>
                      <a:pt x="547" y="1"/>
                    </a:moveTo>
                    <a:cubicBezTo>
                      <a:pt x="451" y="1"/>
                      <a:pt x="362" y="24"/>
                      <a:pt x="284" y="71"/>
                    </a:cubicBezTo>
                    <a:cubicBezTo>
                      <a:pt x="107" y="178"/>
                      <a:pt x="0" y="378"/>
                      <a:pt x="0" y="662"/>
                    </a:cubicBezTo>
                    <a:lnTo>
                      <a:pt x="0" y="3674"/>
                    </a:lnTo>
                    <a:cubicBezTo>
                      <a:pt x="0" y="3769"/>
                      <a:pt x="83" y="3828"/>
                      <a:pt x="154" y="3828"/>
                    </a:cubicBezTo>
                    <a:cubicBezTo>
                      <a:pt x="237" y="3828"/>
                      <a:pt x="296" y="3745"/>
                      <a:pt x="296" y="3674"/>
                    </a:cubicBezTo>
                    <a:lnTo>
                      <a:pt x="296" y="662"/>
                    </a:lnTo>
                    <a:cubicBezTo>
                      <a:pt x="296" y="496"/>
                      <a:pt x="355" y="367"/>
                      <a:pt x="449" y="319"/>
                    </a:cubicBezTo>
                    <a:cubicBezTo>
                      <a:pt x="483" y="295"/>
                      <a:pt x="526" y="283"/>
                      <a:pt x="574" y="283"/>
                    </a:cubicBezTo>
                    <a:cubicBezTo>
                      <a:pt x="646" y="283"/>
                      <a:pt x="731" y="310"/>
                      <a:pt x="816" y="367"/>
                    </a:cubicBezTo>
                    <a:lnTo>
                      <a:pt x="1146" y="556"/>
                    </a:lnTo>
                    <a:cubicBezTo>
                      <a:pt x="1501" y="768"/>
                      <a:pt x="1796" y="1264"/>
                      <a:pt x="1796" y="1678"/>
                    </a:cubicBezTo>
                    <a:lnTo>
                      <a:pt x="1796" y="4690"/>
                    </a:lnTo>
                    <a:cubicBezTo>
                      <a:pt x="1796" y="4785"/>
                      <a:pt x="1867" y="4844"/>
                      <a:pt x="1938" y="4844"/>
                    </a:cubicBezTo>
                    <a:cubicBezTo>
                      <a:pt x="2009" y="4844"/>
                      <a:pt x="2068" y="4785"/>
                      <a:pt x="2056" y="4690"/>
                    </a:cubicBezTo>
                    <a:lnTo>
                      <a:pt x="2056" y="1678"/>
                    </a:lnTo>
                    <a:cubicBezTo>
                      <a:pt x="2056" y="1170"/>
                      <a:pt x="1702" y="556"/>
                      <a:pt x="1264" y="307"/>
                    </a:cubicBezTo>
                    <a:lnTo>
                      <a:pt x="934" y="118"/>
                    </a:lnTo>
                    <a:cubicBezTo>
                      <a:pt x="801" y="39"/>
                      <a:pt x="669" y="1"/>
                      <a:pt x="5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6"/>
              <p:cNvSpPr/>
              <p:nvPr/>
            </p:nvSpPr>
            <p:spPr>
              <a:xfrm>
                <a:off x="-1007915" y="681608"/>
                <a:ext cx="322254" cy="140256"/>
              </a:xfrm>
              <a:custGeom>
                <a:avLst/>
                <a:gdLst/>
                <a:ahLst/>
                <a:cxnLst/>
                <a:rect l="l" t="t" r="r" b="b"/>
                <a:pathLst>
                  <a:path w="4053" h="1764" extrusionOk="0">
                    <a:moveTo>
                      <a:pt x="4053" y="0"/>
                    </a:move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53" y="19"/>
                      <a:pt x="4053" y="10"/>
                      <a:pt x="4053" y="0"/>
                    </a:cubicBezTo>
                    <a:close/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886"/>
                      <a:pt x="190" y="1182"/>
                      <a:pt x="592" y="1418"/>
                    </a:cubicBezTo>
                    <a:cubicBezTo>
                      <a:pt x="987" y="1648"/>
                      <a:pt x="1507" y="1763"/>
                      <a:pt x="2025" y="1763"/>
                    </a:cubicBezTo>
                    <a:cubicBezTo>
                      <a:pt x="2544" y="1763"/>
                      <a:pt x="3061" y="1648"/>
                      <a:pt x="3450" y="1418"/>
                    </a:cubicBezTo>
                    <a:cubicBezTo>
                      <a:pt x="3852" y="1182"/>
                      <a:pt x="4041" y="886"/>
                      <a:pt x="4041" y="591"/>
                    </a:cubicBez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41" y="314"/>
                      <a:pt x="3851" y="598"/>
                      <a:pt x="3462" y="827"/>
                    </a:cubicBezTo>
                    <a:cubicBezTo>
                      <a:pt x="3066" y="1058"/>
                      <a:pt x="2550" y="1173"/>
                      <a:pt x="2033" y="1173"/>
                    </a:cubicBezTo>
                    <a:cubicBezTo>
                      <a:pt x="1516" y="1173"/>
                      <a:pt x="999" y="1058"/>
                      <a:pt x="603" y="827"/>
                    </a:cubicBezTo>
                    <a:cubicBezTo>
                      <a:pt x="202" y="615"/>
                      <a:pt x="13" y="296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36"/>
              <p:cNvSpPr/>
              <p:nvPr/>
            </p:nvSpPr>
            <p:spPr>
              <a:xfrm>
                <a:off x="-1006483" y="680654"/>
                <a:ext cx="323208" cy="141210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1776" extrusionOk="0"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650"/>
                      <a:pt x="13" y="721"/>
                      <a:pt x="24" y="780"/>
                    </a:cubicBezTo>
                    <a:cubicBezTo>
                      <a:pt x="83" y="981"/>
                      <a:pt x="225" y="1170"/>
                      <a:pt x="438" y="1335"/>
                    </a:cubicBezTo>
                    <a:cubicBezTo>
                      <a:pt x="485" y="1359"/>
                      <a:pt x="544" y="1394"/>
                      <a:pt x="591" y="1430"/>
                    </a:cubicBezTo>
                    <a:cubicBezTo>
                      <a:pt x="851" y="1583"/>
                      <a:pt x="1182" y="1690"/>
                      <a:pt x="1525" y="1749"/>
                    </a:cubicBezTo>
                    <a:cubicBezTo>
                      <a:pt x="1690" y="1767"/>
                      <a:pt x="1858" y="1775"/>
                      <a:pt x="2028" y="1775"/>
                    </a:cubicBezTo>
                    <a:cubicBezTo>
                      <a:pt x="2198" y="1775"/>
                      <a:pt x="2369" y="1767"/>
                      <a:pt x="2541" y="1749"/>
                    </a:cubicBezTo>
                    <a:cubicBezTo>
                      <a:pt x="2883" y="1702"/>
                      <a:pt x="3190" y="1595"/>
                      <a:pt x="3450" y="1430"/>
                    </a:cubicBezTo>
                    <a:cubicBezTo>
                      <a:pt x="3840" y="1217"/>
                      <a:pt x="4041" y="898"/>
                      <a:pt x="4041" y="603"/>
                    </a:cubicBezTo>
                    <a:lnTo>
                      <a:pt x="4065" y="12"/>
                    </a:lnTo>
                    <a:lnTo>
                      <a:pt x="4065" y="12"/>
                    </a:lnTo>
                    <a:cubicBezTo>
                      <a:pt x="4041" y="308"/>
                      <a:pt x="3852" y="603"/>
                      <a:pt x="3474" y="839"/>
                    </a:cubicBezTo>
                    <a:cubicBezTo>
                      <a:pt x="3202" y="993"/>
                      <a:pt x="2895" y="1099"/>
                      <a:pt x="2552" y="1158"/>
                    </a:cubicBezTo>
                    <a:cubicBezTo>
                      <a:pt x="2381" y="1176"/>
                      <a:pt x="2213" y="1185"/>
                      <a:pt x="2044" y="1185"/>
                    </a:cubicBezTo>
                    <a:cubicBezTo>
                      <a:pt x="1876" y="1185"/>
                      <a:pt x="1708" y="1176"/>
                      <a:pt x="1536" y="1158"/>
                    </a:cubicBezTo>
                    <a:cubicBezTo>
                      <a:pt x="1194" y="1111"/>
                      <a:pt x="875" y="1005"/>
                      <a:pt x="603" y="839"/>
                    </a:cubicBezTo>
                    <a:cubicBezTo>
                      <a:pt x="544" y="816"/>
                      <a:pt x="497" y="780"/>
                      <a:pt x="461" y="745"/>
                    </a:cubicBezTo>
                    <a:cubicBezTo>
                      <a:pt x="237" y="579"/>
                      <a:pt x="83" y="390"/>
                      <a:pt x="48" y="189"/>
                    </a:cubicBezTo>
                    <a:cubicBezTo>
                      <a:pt x="24" y="130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36"/>
              <p:cNvSpPr/>
              <p:nvPr/>
            </p:nvSpPr>
            <p:spPr>
              <a:xfrm>
                <a:off x="-1021989" y="589058"/>
                <a:ext cx="353263" cy="185815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2337" extrusionOk="0">
                    <a:moveTo>
                      <a:pt x="2210" y="1"/>
                    </a:moveTo>
                    <a:cubicBezTo>
                      <a:pt x="1693" y="1"/>
                      <a:pt x="1176" y="113"/>
                      <a:pt x="780" y="337"/>
                    </a:cubicBezTo>
                    <a:cubicBezTo>
                      <a:pt x="1" y="798"/>
                      <a:pt x="1" y="1530"/>
                      <a:pt x="792" y="1991"/>
                    </a:cubicBezTo>
                    <a:cubicBezTo>
                      <a:pt x="1194" y="2222"/>
                      <a:pt x="1714" y="2337"/>
                      <a:pt x="2232" y="2337"/>
                    </a:cubicBezTo>
                    <a:cubicBezTo>
                      <a:pt x="2750" y="2337"/>
                      <a:pt x="3267" y="2222"/>
                      <a:pt x="3663" y="1991"/>
                    </a:cubicBezTo>
                    <a:cubicBezTo>
                      <a:pt x="4443" y="1542"/>
                      <a:pt x="4443" y="798"/>
                      <a:pt x="3639" y="337"/>
                    </a:cubicBezTo>
                    <a:cubicBezTo>
                      <a:pt x="3243" y="113"/>
                      <a:pt x="2727" y="1"/>
                      <a:pt x="2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36"/>
              <p:cNvSpPr/>
              <p:nvPr/>
            </p:nvSpPr>
            <p:spPr>
              <a:xfrm>
                <a:off x="-982552" y="562343"/>
                <a:ext cx="273435" cy="194481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46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1465"/>
                    </a:lnTo>
                    <a:lnTo>
                      <a:pt x="1" y="1500"/>
                    </a:lnTo>
                    <a:lnTo>
                      <a:pt x="1" y="1524"/>
                    </a:lnTo>
                    <a:lnTo>
                      <a:pt x="1" y="1548"/>
                    </a:lnTo>
                    <a:lnTo>
                      <a:pt x="1" y="1559"/>
                    </a:lnTo>
                    <a:lnTo>
                      <a:pt x="1" y="1595"/>
                    </a:lnTo>
                    <a:lnTo>
                      <a:pt x="1" y="1607"/>
                    </a:lnTo>
                    <a:lnTo>
                      <a:pt x="1" y="1618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66"/>
                      <a:pt x="36" y="1677"/>
                      <a:pt x="36" y="1701"/>
                    </a:cubicBezTo>
                    <a:lnTo>
                      <a:pt x="36" y="1713"/>
                    </a:lnTo>
                    <a:cubicBezTo>
                      <a:pt x="36" y="1725"/>
                      <a:pt x="48" y="1737"/>
                      <a:pt x="48" y="1760"/>
                    </a:cubicBezTo>
                    <a:cubicBezTo>
                      <a:pt x="48" y="1772"/>
                      <a:pt x="60" y="1784"/>
                      <a:pt x="72" y="1796"/>
                    </a:cubicBezTo>
                    <a:lnTo>
                      <a:pt x="72" y="1819"/>
                    </a:lnTo>
                    <a:cubicBezTo>
                      <a:pt x="95" y="1831"/>
                      <a:pt x="95" y="1843"/>
                      <a:pt x="107" y="1855"/>
                    </a:cubicBezTo>
                    <a:cubicBezTo>
                      <a:pt x="119" y="1878"/>
                      <a:pt x="119" y="1890"/>
                      <a:pt x="131" y="1890"/>
                    </a:cubicBezTo>
                    <a:lnTo>
                      <a:pt x="131" y="1902"/>
                    </a:lnTo>
                    <a:cubicBezTo>
                      <a:pt x="154" y="1914"/>
                      <a:pt x="154" y="1937"/>
                      <a:pt x="166" y="1949"/>
                    </a:cubicBezTo>
                    <a:cubicBezTo>
                      <a:pt x="178" y="1961"/>
                      <a:pt x="178" y="1973"/>
                      <a:pt x="190" y="1973"/>
                    </a:cubicBezTo>
                    <a:lnTo>
                      <a:pt x="214" y="1996"/>
                    </a:lnTo>
                    <a:cubicBezTo>
                      <a:pt x="225" y="2008"/>
                      <a:pt x="237" y="2020"/>
                      <a:pt x="249" y="2020"/>
                    </a:cubicBezTo>
                    <a:lnTo>
                      <a:pt x="273" y="2020"/>
                    </a:lnTo>
                    <a:cubicBezTo>
                      <a:pt x="284" y="2032"/>
                      <a:pt x="296" y="2032"/>
                      <a:pt x="308" y="2056"/>
                    </a:cubicBezTo>
                    <a:lnTo>
                      <a:pt x="332" y="2067"/>
                    </a:lnTo>
                    <a:cubicBezTo>
                      <a:pt x="343" y="2079"/>
                      <a:pt x="355" y="2079"/>
                      <a:pt x="367" y="2091"/>
                    </a:cubicBezTo>
                    <a:cubicBezTo>
                      <a:pt x="391" y="2115"/>
                      <a:pt x="403" y="2115"/>
                      <a:pt x="414" y="2126"/>
                    </a:cubicBezTo>
                    <a:lnTo>
                      <a:pt x="426" y="2138"/>
                    </a:lnTo>
                    <a:cubicBezTo>
                      <a:pt x="450" y="2150"/>
                      <a:pt x="473" y="2174"/>
                      <a:pt x="485" y="2185"/>
                    </a:cubicBezTo>
                    <a:cubicBezTo>
                      <a:pt x="521" y="2197"/>
                      <a:pt x="533" y="2209"/>
                      <a:pt x="568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56"/>
                      <a:pt x="639" y="2256"/>
                      <a:pt x="651" y="2268"/>
                    </a:cubicBezTo>
                    <a:cubicBezTo>
                      <a:pt x="662" y="2268"/>
                      <a:pt x="662" y="2268"/>
                      <a:pt x="686" y="2292"/>
                    </a:cubicBezTo>
                    <a:cubicBezTo>
                      <a:pt x="710" y="2304"/>
                      <a:pt x="745" y="2315"/>
                      <a:pt x="769" y="2315"/>
                    </a:cubicBezTo>
                    <a:cubicBezTo>
                      <a:pt x="804" y="2327"/>
                      <a:pt x="828" y="2327"/>
                      <a:pt x="840" y="2351"/>
                    </a:cubicBezTo>
                    <a:cubicBezTo>
                      <a:pt x="863" y="2351"/>
                      <a:pt x="863" y="2351"/>
                      <a:pt x="875" y="2363"/>
                    </a:cubicBezTo>
                    <a:cubicBezTo>
                      <a:pt x="899" y="2363"/>
                      <a:pt x="922" y="2374"/>
                      <a:pt x="946" y="2374"/>
                    </a:cubicBezTo>
                    <a:lnTo>
                      <a:pt x="981" y="2374"/>
                    </a:lnTo>
                    <a:cubicBezTo>
                      <a:pt x="1005" y="2386"/>
                      <a:pt x="1040" y="2386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29" y="2422"/>
                      <a:pt x="1241" y="2434"/>
                      <a:pt x="1277" y="2434"/>
                    </a:cubicBezTo>
                    <a:lnTo>
                      <a:pt x="1300" y="2434"/>
                    </a:lnTo>
                    <a:cubicBezTo>
                      <a:pt x="1336" y="2434"/>
                      <a:pt x="1359" y="2445"/>
                      <a:pt x="1395" y="2445"/>
                    </a:cubicBezTo>
                    <a:lnTo>
                      <a:pt x="1950" y="2445"/>
                    </a:lnTo>
                    <a:cubicBezTo>
                      <a:pt x="1986" y="2445"/>
                      <a:pt x="2009" y="2445"/>
                      <a:pt x="2056" y="2434"/>
                    </a:cubicBezTo>
                    <a:cubicBezTo>
                      <a:pt x="2080" y="2434"/>
                      <a:pt x="2115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4" y="2410"/>
                      <a:pt x="2340" y="2386"/>
                      <a:pt x="2364" y="2386"/>
                    </a:cubicBezTo>
                    <a:cubicBezTo>
                      <a:pt x="2399" y="2386"/>
                      <a:pt x="2423" y="2374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3" y="2351"/>
                      <a:pt x="2529" y="2327"/>
                      <a:pt x="2541" y="2327"/>
                    </a:cubicBezTo>
                    <a:cubicBezTo>
                      <a:pt x="2553" y="2327"/>
                      <a:pt x="2553" y="2327"/>
                      <a:pt x="2576" y="2315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68"/>
                      <a:pt x="2718" y="2256"/>
                      <a:pt x="2753" y="2256"/>
                    </a:cubicBezTo>
                    <a:cubicBezTo>
                      <a:pt x="2765" y="2256"/>
                      <a:pt x="2765" y="2256"/>
                      <a:pt x="2777" y="2245"/>
                    </a:cubicBezTo>
                    <a:cubicBezTo>
                      <a:pt x="2789" y="2233"/>
                      <a:pt x="2824" y="2233"/>
                      <a:pt x="2836" y="2209"/>
                    </a:cubicBezTo>
                    <a:cubicBezTo>
                      <a:pt x="2848" y="2209"/>
                      <a:pt x="2848" y="2197"/>
                      <a:pt x="2872" y="2197"/>
                    </a:cubicBezTo>
                    <a:cubicBezTo>
                      <a:pt x="2895" y="2185"/>
                      <a:pt x="2931" y="2174"/>
                      <a:pt x="2942" y="2150"/>
                    </a:cubicBezTo>
                    <a:cubicBezTo>
                      <a:pt x="3261" y="1961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36"/>
              <p:cNvSpPr/>
              <p:nvPr/>
            </p:nvSpPr>
            <p:spPr>
              <a:xfrm>
                <a:off x="-995671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4099"/>
                      <a:pt x="178" y="4383"/>
                      <a:pt x="556" y="4584"/>
                    </a:cubicBezTo>
                    <a:cubicBezTo>
                      <a:pt x="922" y="4796"/>
                      <a:pt x="1400" y="4903"/>
                      <a:pt x="1877" y="4903"/>
                    </a:cubicBezTo>
                    <a:cubicBezTo>
                      <a:pt x="2354" y="4903"/>
                      <a:pt x="2830" y="4796"/>
                      <a:pt x="3190" y="4584"/>
                    </a:cubicBezTo>
                    <a:cubicBezTo>
                      <a:pt x="3568" y="4383"/>
                      <a:pt x="3745" y="4111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848" y="981"/>
                      <a:pt x="2369" y="1087"/>
                      <a:pt x="1891" y="1087"/>
                    </a:cubicBezTo>
                    <a:cubicBezTo>
                      <a:pt x="1412" y="1087"/>
                      <a:pt x="934" y="981"/>
                      <a:pt x="568" y="768"/>
                    </a:cubicBezTo>
                    <a:cubicBezTo>
                      <a:pt x="201" y="555"/>
                      <a:pt x="24" y="272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36"/>
              <p:cNvSpPr/>
              <p:nvPr/>
            </p:nvSpPr>
            <p:spPr>
              <a:xfrm>
                <a:off x="-994277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3875"/>
                      <a:pt x="24" y="3934"/>
                      <a:pt x="36" y="3993"/>
                    </a:cubicBezTo>
                    <a:cubicBezTo>
                      <a:pt x="83" y="4170"/>
                      <a:pt x="213" y="4347"/>
                      <a:pt x="414" y="4501"/>
                    </a:cubicBezTo>
                    <a:lnTo>
                      <a:pt x="556" y="4584"/>
                    </a:lnTo>
                    <a:cubicBezTo>
                      <a:pt x="804" y="4737"/>
                      <a:pt x="1099" y="4820"/>
                      <a:pt x="1406" y="4867"/>
                    </a:cubicBezTo>
                    <a:cubicBezTo>
                      <a:pt x="1560" y="4891"/>
                      <a:pt x="1719" y="4903"/>
                      <a:pt x="1879" y="4903"/>
                    </a:cubicBezTo>
                    <a:cubicBezTo>
                      <a:pt x="2038" y="4903"/>
                      <a:pt x="2198" y="4891"/>
                      <a:pt x="2351" y="4867"/>
                    </a:cubicBezTo>
                    <a:cubicBezTo>
                      <a:pt x="2658" y="4820"/>
                      <a:pt x="2954" y="4714"/>
                      <a:pt x="3190" y="4584"/>
                    </a:cubicBezTo>
                    <a:cubicBezTo>
                      <a:pt x="3544" y="4383"/>
                      <a:pt x="3745" y="4099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977" y="910"/>
                      <a:pt x="2682" y="1004"/>
                      <a:pt x="2363" y="1040"/>
                    </a:cubicBezTo>
                    <a:cubicBezTo>
                      <a:pt x="2210" y="1063"/>
                      <a:pt x="2053" y="1075"/>
                      <a:pt x="1895" y="1075"/>
                    </a:cubicBezTo>
                    <a:cubicBezTo>
                      <a:pt x="1737" y="1075"/>
                      <a:pt x="1578" y="1063"/>
                      <a:pt x="1418" y="1040"/>
                    </a:cubicBezTo>
                    <a:cubicBezTo>
                      <a:pt x="1111" y="992"/>
                      <a:pt x="816" y="898"/>
                      <a:pt x="568" y="768"/>
                    </a:cubicBezTo>
                    <a:cubicBezTo>
                      <a:pt x="520" y="733"/>
                      <a:pt x="461" y="709"/>
                      <a:pt x="438" y="673"/>
                    </a:cubicBezTo>
                    <a:cubicBezTo>
                      <a:pt x="225" y="520"/>
                      <a:pt x="95" y="355"/>
                      <a:pt x="48" y="177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36"/>
              <p:cNvSpPr/>
              <p:nvPr/>
            </p:nvSpPr>
            <p:spPr>
              <a:xfrm>
                <a:off x="-1007915" y="255195"/>
                <a:ext cx="326071" cy="172855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2174" extrusionOk="0">
                    <a:moveTo>
                      <a:pt x="2036" y="0"/>
                    </a:moveTo>
                    <a:cubicBezTo>
                      <a:pt x="1557" y="0"/>
                      <a:pt x="1082" y="106"/>
                      <a:pt x="722" y="319"/>
                    </a:cubicBezTo>
                    <a:cubicBezTo>
                      <a:pt x="1" y="744"/>
                      <a:pt x="1" y="1430"/>
                      <a:pt x="733" y="1855"/>
                    </a:cubicBezTo>
                    <a:cubicBezTo>
                      <a:pt x="1105" y="2067"/>
                      <a:pt x="1587" y="2174"/>
                      <a:pt x="2065" y="2174"/>
                    </a:cubicBezTo>
                    <a:cubicBezTo>
                      <a:pt x="2544" y="2174"/>
                      <a:pt x="3019" y="2067"/>
                      <a:pt x="3380" y="1855"/>
                    </a:cubicBezTo>
                    <a:cubicBezTo>
                      <a:pt x="4100" y="1430"/>
                      <a:pt x="4100" y="744"/>
                      <a:pt x="3368" y="319"/>
                    </a:cubicBezTo>
                    <a:cubicBezTo>
                      <a:pt x="2996" y="106"/>
                      <a:pt x="2514" y="0"/>
                      <a:pt x="20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36"/>
              <p:cNvSpPr/>
              <p:nvPr/>
            </p:nvSpPr>
            <p:spPr>
              <a:xfrm>
                <a:off x="-960925" y="280797"/>
                <a:ext cx="230181" cy="120776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519" extrusionOk="0">
                    <a:moveTo>
                      <a:pt x="1442" y="0"/>
                    </a:moveTo>
                    <a:cubicBezTo>
                      <a:pt x="1105" y="0"/>
                      <a:pt x="768" y="74"/>
                      <a:pt x="509" y="222"/>
                    </a:cubicBezTo>
                    <a:cubicBezTo>
                      <a:pt x="1" y="517"/>
                      <a:pt x="1" y="1001"/>
                      <a:pt x="509" y="1297"/>
                    </a:cubicBezTo>
                    <a:cubicBezTo>
                      <a:pt x="768" y="1444"/>
                      <a:pt x="1105" y="1518"/>
                      <a:pt x="1442" y="1518"/>
                    </a:cubicBezTo>
                    <a:cubicBezTo>
                      <a:pt x="1779" y="1518"/>
                      <a:pt x="2115" y="1444"/>
                      <a:pt x="2375" y="1297"/>
                    </a:cubicBezTo>
                    <a:cubicBezTo>
                      <a:pt x="2895" y="1001"/>
                      <a:pt x="2895" y="517"/>
                      <a:pt x="2375" y="222"/>
                    </a:cubicBezTo>
                    <a:cubicBezTo>
                      <a:pt x="2115" y="74"/>
                      <a:pt x="1779" y="0"/>
                      <a:pt x="1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36"/>
              <p:cNvSpPr/>
              <p:nvPr/>
            </p:nvSpPr>
            <p:spPr>
              <a:xfrm>
                <a:off x="-995671" y="384796"/>
                <a:ext cx="298799" cy="116562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1466" extrusionOk="0">
                    <a:moveTo>
                      <a:pt x="3757" y="12"/>
                    </a:move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57" y="37"/>
                      <a:pt x="3757" y="25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90"/>
                    </a:lnTo>
                    <a:cubicBezTo>
                      <a:pt x="1" y="449"/>
                      <a:pt x="24" y="508"/>
                      <a:pt x="36" y="567"/>
                    </a:cubicBezTo>
                    <a:cubicBezTo>
                      <a:pt x="83" y="745"/>
                      <a:pt x="213" y="922"/>
                      <a:pt x="414" y="1064"/>
                    </a:cubicBezTo>
                    <a:lnTo>
                      <a:pt x="556" y="1158"/>
                    </a:lnTo>
                    <a:cubicBezTo>
                      <a:pt x="804" y="1300"/>
                      <a:pt x="1099" y="1394"/>
                      <a:pt x="1406" y="1430"/>
                    </a:cubicBezTo>
                    <a:cubicBezTo>
                      <a:pt x="1560" y="1453"/>
                      <a:pt x="1719" y="1465"/>
                      <a:pt x="1879" y="1465"/>
                    </a:cubicBezTo>
                    <a:cubicBezTo>
                      <a:pt x="2038" y="1465"/>
                      <a:pt x="2198" y="1453"/>
                      <a:pt x="2351" y="1430"/>
                    </a:cubicBezTo>
                    <a:cubicBezTo>
                      <a:pt x="2658" y="1394"/>
                      <a:pt x="2954" y="1288"/>
                      <a:pt x="3190" y="1158"/>
                    </a:cubicBezTo>
                    <a:cubicBezTo>
                      <a:pt x="3544" y="945"/>
                      <a:pt x="3745" y="662"/>
                      <a:pt x="3745" y="402"/>
                    </a:cubicBez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40" y="308"/>
                      <a:pt x="3563" y="554"/>
                      <a:pt x="3214" y="768"/>
                    </a:cubicBezTo>
                    <a:cubicBezTo>
                      <a:pt x="2977" y="922"/>
                      <a:pt x="2682" y="1004"/>
                      <a:pt x="2363" y="1052"/>
                    </a:cubicBezTo>
                    <a:cubicBezTo>
                      <a:pt x="2210" y="1075"/>
                      <a:pt x="2053" y="1087"/>
                      <a:pt x="1895" y="1087"/>
                    </a:cubicBezTo>
                    <a:cubicBezTo>
                      <a:pt x="1737" y="1087"/>
                      <a:pt x="1578" y="1075"/>
                      <a:pt x="1418" y="1052"/>
                    </a:cubicBezTo>
                    <a:cubicBezTo>
                      <a:pt x="1111" y="1004"/>
                      <a:pt x="816" y="898"/>
                      <a:pt x="568" y="768"/>
                    </a:cubicBezTo>
                    <a:cubicBezTo>
                      <a:pt x="520" y="745"/>
                      <a:pt x="461" y="709"/>
                      <a:pt x="438" y="685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36"/>
              <p:cNvSpPr/>
              <p:nvPr/>
            </p:nvSpPr>
            <p:spPr>
              <a:xfrm>
                <a:off x="-953371" y="280797"/>
                <a:ext cx="216108" cy="69333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872" extrusionOk="0">
                    <a:moveTo>
                      <a:pt x="1359" y="0"/>
                    </a:moveTo>
                    <a:cubicBezTo>
                      <a:pt x="1022" y="0"/>
                      <a:pt x="685" y="74"/>
                      <a:pt x="425" y="222"/>
                    </a:cubicBezTo>
                    <a:cubicBezTo>
                      <a:pt x="118" y="399"/>
                      <a:pt x="0" y="635"/>
                      <a:pt x="59" y="871"/>
                    </a:cubicBezTo>
                    <a:cubicBezTo>
                      <a:pt x="106" y="706"/>
                      <a:pt x="225" y="552"/>
                      <a:pt x="425" y="434"/>
                    </a:cubicBezTo>
                    <a:cubicBezTo>
                      <a:pt x="685" y="286"/>
                      <a:pt x="1022" y="213"/>
                      <a:pt x="1359" y="213"/>
                    </a:cubicBezTo>
                    <a:cubicBezTo>
                      <a:pt x="1695" y="213"/>
                      <a:pt x="2032" y="286"/>
                      <a:pt x="2292" y="434"/>
                    </a:cubicBezTo>
                    <a:cubicBezTo>
                      <a:pt x="2493" y="552"/>
                      <a:pt x="2623" y="706"/>
                      <a:pt x="2658" y="871"/>
                    </a:cubicBezTo>
                    <a:cubicBezTo>
                      <a:pt x="2717" y="647"/>
                      <a:pt x="2587" y="387"/>
                      <a:pt x="2292" y="222"/>
                    </a:cubicBezTo>
                    <a:cubicBezTo>
                      <a:pt x="2032" y="74"/>
                      <a:pt x="1695" y="0"/>
                      <a:pt x="1359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36"/>
              <p:cNvSpPr/>
              <p:nvPr/>
            </p:nvSpPr>
            <p:spPr>
              <a:xfrm>
                <a:off x="-963708" y="634618"/>
                <a:ext cx="35780" cy="6488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16" extrusionOk="0">
                    <a:moveTo>
                      <a:pt x="0" y="1"/>
                    </a:moveTo>
                    <a:lnTo>
                      <a:pt x="0" y="556"/>
                    </a:lnTo>
                    <a:lnTo>
                      <a:pt x="449" y="816"/>
                    </a:lnTo>
                    <a:lnTo>
                      <a:pt x="449" y="2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36"/>
              <p:cNvSpPr/>
              <p:nvPr/>
            </p:nvSpPr>
            <p:spPr>
              <a:xfrm>
                <a:off x="-963708" y="592398"/>
                <a:ext cx="35780" cy="5359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4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449" y="673"/>
                    </a:lnTo>
                    <a:lnTo>
                      <a:pt x="449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36"/>
              <p:cNvSpPr/>
              <p:nvPr/>
            </p:nvSpPr>
            <p:spPr>
              <a:xfrm>
                <a:off x="-963708" y="487126"/>
                <a:ext cx="35780" cy="11847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490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449" y="1489"/>
                    </a:lnTo>
                    <a:lnTo>
                      <a:pt x="449" y="2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0" name="Google Shape;2680;p36"/>
            <p:cNvGrpSpPr/>
            <p:nvPr/>
          </p:nvGrpSpPr>
          <p:grpSpPr>
            <a:xfrm>
              <a:off x="7127130" y="1064828"/>
              <a:ext cx="329844" cy="472596"/>
              <a:chOff x="5036880" y="-8005297"/>
              <a:chExt cx="719554" cy="1030968"/>
            </a:xfrm>
          </p:grpSpPr>
          <p:sp>
            <p:nvSpPr>
              <p:cNvPr id="2681" name="Google Shape;2681;p36"/>
              <p:cNvSpPr/>
              <p:nvPr/>
            </p:nvSpPr>
            <p:spPr>
              <a:xfrm>
                <a:off x="5036880" y="-7874903"/>
                <a:ext cx="288011" cy="50294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2106" extrusionOk="0">
                    <a:moveTo>
                      <a:pt x="299" y="0"/>
                    </a:moveTo>
                    <a:cubicBezTo>
                      <a:pt x="248" y="0"/>
                      <a:pt x="200" y="12"/>
                      <a:pt x="154" y="38"/>
                    </a:cubicBezTo>
                    <a:cubicBezTo>
                      <a:pt x="60" y="97"/>
                      <a:pt x="1" y="215"/>
                      <a:pt x="1" y="357"/>
                    </a:cubicBezTo>
                    <a:lnTo>
                      <a:pt x="1" y="2023"/>
                    </a:lnTo>
                    <a:cubicBezTo>
                      <a:pt x="1" y="2070"/>
                      <a:pt x="36" y="2105"/>
                      <a:pt x="83" y="2105"/>
                    </a:cubicBezTo>
                    <a:cubicBezTo>
                      <a:pt x="107" y="2105"/>
                      <a:pt x="142" y="2070"/>
                      <a:pt x="142" y="2023"/>
                    </a:cubicBezTo>
                    <a:lnTo>
                      <a:pt x="142" y="357"/>
                    </a:lnTo>
                    <a:cubicBezTo>
                      <a:pt x="142" y="251"/>
                      <a:pt x="166" y="180"/>
                      <a:pt x="225" y="156"/>
                    </a:cubicBezTo>
                    <a:cubicBezTo>
                      <a:pt x="248" y="142"/>
                      <a:pt x="273" y="136"/>
                      <a:pt x="301" y="136"/>
                    </a:cubicBezTo>
                    <a:cubicBezTo>
                      <a:pt x="344" y="136"/>
                      <a:pt x="392" y="151"/>
                      <a:pt x="449" y="180"/>
                    </a:cubicBezTo>
                    <a:lnTo>
                      <a:pt x="1099" y="546"/>
                    </a:lnTo>
                    <a:cubicBezTo>
                      <a:pt x="1106" y="553"/>
                      <a:pt x="1115" y="556"/>
                      <a:pt x="1125" y="556"/>
                    </a:cubicBezTo>
                    <a:cubicBezTo>
                      <a:pt x="1147" y="556"/>
                      <a:pt x="1173" y="539"/>
                      <a:pt x="1182" y="522"/>
                    </a:cubicBezTo>
                    <a:cubicBezTo>
                      <a:pt x="1205" y="487"/>
                      <a:pt x="1182" y="451"/>
                      <a:pt x="1158" y="428"/>
                    </a:cubicBezTo>
                    <a:lnTo>
                      <a:pt x="508" y="62"/>
                    </a:lnTo>
                    <a:cubicBezTo>
                      <a:pt x="435" y="21"/>
                      <a:pt x="365" y="0"/>
                      <a:pt x="2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36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36"/>
              <p:cNvSpPr/>
              <p:nvPr/>
            </p:nvSpPr>
            <p:spPr>
              <a:xfrm>
                <a:off x="5166557" y="-8005297"/>
                <a:ext cx="434882" cy="238337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998" extrusionOk="0">
                    <a:moveTo>
                      <a:pt x="24" y="169"/>
                    </a:moveTo>
                    <a:lnTo>
                      <a:pt x="24" y="169"/>
                    </a:lnTo>
                    <a:cubicBezTo>
                      <a:pt x="16" y="172"/>
                      <a:pt x="8" y="177"/>
                      <a:pt x="1" y="182"/>
                    </a:cubicBezTo>
                    <a:lnTo>
                      <a:pt x="24" y="169"/>
                    </a:lnTo>
                    <a:close/>
                    <a:moveTo>
                      <a:pt x="344" y="1"/>
                    </a:moveTo>
                    <a:cubicBezTo>
                      <a:pt x="317" y="1"/>
                      <a:pt x="294" y="6"/>
                      <a:pt x="273" y="17"/>
                    </a:cubicBezTo>
                    <a:lnTo>
                      <a:pt x="24" y="169"/>
                    </a:lnTo>
                    <a:lnTo>
                      <a:pt x="24" y="169"/>
                    </a:lnTo>
                    <a:cubicBezTo>
                      <a:pt x="39" y="161"/>
                      <a:pt x="57" y="157"/>
                      <a:pt x="76" y="157"/>
                    </a:cubicBezTo>
                    <a:cubicBezTo>
                      <a:pt x="108" y="157"/>
                      <a:pt x="146" y="169"/>
                      <a:pt x="190" y="194"/>
                    </a:cubicBezTo>
                    <a:lnTo>
                      <a:pt x="1560" y="997"/>
                    </a:lnTo>
                    <a:lnTo>
                      <a:pt x="1820" y="832"/>
                    </a:lnTo>
                    <a:lnTo>
                      <a:pt x="450" y="29"/>
                    </a:lnTo>
                    <a:cubicBezTo>
                      <a:pt x="411" y="9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6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6"/>
              <p:cNvSpPr/>
              <p:nvPr/>
            </p:nvSpPr>
            <p:spPr>
              <a:xfrm>
                <a:off x="5149840" y="-7966131"/>
                <a:ext cx="448733" cy="60682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2541" extrusionOk="0">
                    <a:moveTo>
                      <a:pt x="149" y="1"/>
                    </a:moveTo>
                    <a:cubicBezTo>
                      <a:pt x="61" y="1"/>
                      <a:pt x="0" y="65"/>
                      <a:pt x="0" y="184"/>
                    </a:cubicBezTo>
                    <a:lnTo>
                      <a:pt x="0" y="1271"/>
                    </a:lnTo>
                    <a:cubicBezTo>
                      <a:pt x="0" y="1436"/>
                      <a:pt x="118" y="1625"/>
                      <a:pt x="260" y="1708"/>
                    </a:cubicBezTo>
                    <a:lnTo>
                      <a:pt x="1630" y="2511"/>
                    </a:lnTo>
                    <a:cubicBezTo>
                      <a:pt x="1667" y="2531"/>
                      <a:pt x="1702" y="2540"/>
                      <a:pt x="1734" y="2540"/>
                    </a:cubicBezTo>
                    <a:cubicBezTo>
                      <a:pt x="1817" y="2540"/>
                      <a:pt x="1878" y="2476"/>
                      <a:pt x="1878" y="2357"/>
                    </a:cubicBezTo>
                    <a:lnTo>
                      <a:pt x="1878" y="1271"/>
                    </a:lnTo>
                    <a:cubicBezTo>
                      <a:pt x="1878" y="1105"/>
                      <a:pt x="1760" y="916"/>
                      <a:pt x="1630" y="822"/>
                    </a:cubicBezTo>
                    <a:lnTo>
                      <a:pt x="260" y="30"/>
                    </a:lnTo>
                    <a:cubicBezTo>
                      <a:pt x="220" y="10"/>
                      <a:pt x="182" y="1"/>
                      <a:pt x="1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6"/>
              <p:cNvSpPr/>
              <p:nvPr/>
            </p:nvSpPr>
            <p:spPr>
              <a:xfrm>
                <a:off x="5178021" y="-7905471"/>
                <a:ext cx="129915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10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544" y="709"/>
                    </a:lnTo>
                    <a:lnTo>
                      <a:pt x="544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6"/>
              <p:cNvSpPr/>
              <p:nvPr/>
            </p:nvSpPr>
            <p:spPr>
              <a:xfrm>
                <a:off x="5178021" y="-7778421"/>
                <a:ext cx="319057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1335" y="1146"/>
                    </a:lnTo>
                    <a:lnTo>
                      <a:pt x="1335" y="7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6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6"/>
              <p:cNvSpPr/>
              <p:nvPr/>
            </p:nvSpPr>
            <p:spPr>
              <a:xfrm>
                <a:off x="5623653" y="-7576381"/>
                <a:ext cx="132781" cy="602053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521" extrusionOk="0">
                    <a:moveTo>
                      <a:pt x="74" y="0"/>
                    </a:moveTo>
                    <a:cubicBezTo>
                      <a:pt x="50" y="0"/>
                      <a:pt x="21" y="14"/>
                      <a:pt x="12" y="40"/>
                    </a:cubicBezTo>
                    <a:cubicBezTo>
                      <a:pt x="1" y="64"/>
                      <a:pt x="12" y="111"/>
                      <a:pt x="48" y="123"/>
                    </a:cubicBezTo>
                    <a:cubicBezTo>
                      <a:pt x="237" y="241"/>
                      <a:pt x="414" y="536"/>
                      <a:pt x="414" y="773"/>
                    </a:cubicBezTo>
                    <a:lnTo>
                      <a:pt x="414" y="2450"/>
                    </a:lnTo>
                    <a:cubicBezTo>
                      <a:pt x="414" y="2486"/>
                      <a:pt x="438" y="2521"/>
                      <a:pt x="485" y="2521"/>
                    </a:cubicBezTo>
                    <a:cubicBezTo>
                      <a:pt x="532" y="2521"/>
                      <a:pt x="556" y="2486"/>
                      <a:pt x="544" y="2450"/>
                    </a:cubicBezTo>
                    <a:lnTo>
                      <a:pt x="544" y="773"/>
                    </a:lnTo>
                    <a:cubicBezTo>
                      <a:pt x="544" y="501"/>
                      <a:pt x="331" y="158"/>
                      <a:pt x="95" y="5"/>
                    </a:cubicBezTo>
                    <a:cubicBezTo>
                      <a:pt x="89" y="2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6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1" name="Google Shape;2691;p36"/>
            <p:cNvGrpSpPr/>
            <p:nvPr/>
          </p:nvGrpSpPr>
          <p:grpSpPr>
            <a:xfrm>
              <a:off x="7694668" y="3340312"/>
              <a:ext cx="650600" cy="601775"/>
              <a:chOff x="7309269" y="-7683723"/>
              <a:chExt cx="1419284" cy="1312773"/>
            </a:xfrm>
          </p:grpSpPr>
          <p:sp>
            <p:nvSpPr>
              <p:cNvPr id="2692" name="Google Shape;2692;p36"/>
              <p:cNvSpPr/>
              <p:nvPr/>
            </p:nvSpPr>
            <p:spPr>
              <a:xfrm>
                <a:off x="7529219" y="-7273913"/>
                <a:ext cx="1100460" cy="581276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2434" extrusionOk="0">
                    <a:moveTo>
                      <a:pt x="2288" y="0"/>
                    </a:moveTo>
                    <a:cubicBezTo>
                      <a:pt x="1749" y="0"/>
                      <a:pt x="1212" y="119"/>
                      <a:pt x="804" y="355"/>
                    </a:cubicBezTo>
                    <a:cubicBezTo>
                      <a:pt x="1" y="839"/>
                      <a:pt x="1" y="1607"/>
                      <a:pt x="828" y="2080"/>
                    </a:cubicBezTo>
                    <a:cubicBezTo>
                      <a:pt x="1229" y="2316"/>
                      <a:pt x="1767" y="2434"/>
                      <a:pt x="2306" y="2434"/>
                    </a:cubicBezTo>
                    <a:cubicBezTo>
                      <a:pt x="2845" y="2434"/>
                      <a:pt x="3385" y="2316"/>
                      <a:pt x="3793" y="2080"/>
                    </a:cubicBezTo>
                    <a:cubicBezTo>
                      <a:pt x="4608" y="1595"/>
                      <a:pt x="4608" y="827"/>
                      <a:pt x="3781" y="355"/>
                    </a:cubicBezTo>
                    <a:cubicBezTo>
                      <a:pt x="3368" y="119"/>
                      <a:pt x="2827" y="0"/>
                      <a:pt x="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36"/>
              <p:cNvSpPr/>
              <p:nvPr/>
            </p:nvSpPr>
            <p:spPr>
              <a:xfrm>
                <a:off x="8141546" y="-6833773"/>
                <a:ext cx="587007" cy="46282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938" extrusionOk="0">
                    <a:moveTo>
                      <a:pt x="2457" y="0"/>
                    </a:moveTo>
                    <a:lnTo>
                      <a:pt x="0" y="1430"/>
                    </a:lnTo>
                    <a:lnTo>
                      <a:pt x="0" y="1938"/>
                    </a:lnTo>
                    <a:lnTo>
                      <a:pt x="2434" y="508"/>
                    </a:ln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36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6"/>
              <p:cNvSpPr/>
              <p:nvPr/>
            </p:nvSpPr>
            <p:spPr>
              <a:xfrm>
                <a:off x="7309269" y="-7313318"/>
                <a:ext cx="1419278" cy="818180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3426" extrusionOk="0">
                    <a:moveTo>
                      <a:pt x="2457" y="0"/>
                    </a:moveTo>
                    <a:lnTo>
                      <a:pt x="0" y="1418"/>
                    </a:lnTo>
                    <a:lnTo>
                      <a:pt x="3485" y="3426"/>
                    </a:lnTo>
                    <a:lnTo>
                      <a:pt x="5942" y="2008"/>
                    </a:lnTo>
                    <a:lnTo>
                      <a:pt x="5186" y="425"/>
                    </a:lnTo>
                    <a:lnTo>
                      <a:pt x="3911" y="236"/>
                    </a:lnTo>
                    <a:lnTo>
                      <a:pt x="3911" y="236"/>
                    </a:lnTo>
                    <a:cubicBezTo>
                      <a:pt x="4194" y="295"/>
                      <a:pt x="4466" y="390"/>
                      <a:pt x="4702" y="520"/>
                    </a:cubicBezTo>
                    <a:cubicBezTo>
                      <a:pt x="5529" y="992"/>
                      <a:pt x="5529" y="1760"/>
                      <a:pt x="4714" y="2245"/>
                    </a:cubicBezTo>
                    <a:cubicBezTo>
                      <a:pt x="4306" y="2481"/>
                      <a:pt x="3766" y="2599"/>
                      <a:pt x="3227" y="2599"/>
                    </a:cubicBezTo>
                    <a:cubicBezTo>
                      <a:pt x="2688" y="2599"/>
                      <a:pt x="2150" y="2481"/>
                      <a:pt x="1749" y="2245"/>
                    </a:cubicBezTo>
                    <a:cubicBezTo>
                      <a:pt x="922" y="1772"/>
                      <a:pt x="922" y="1004"/>
                      <a:pt x="1725" y="520"/>
                    </a:cubicBezTo>
                    <a:cubicBezTo>
                      <a:pt x="2137" y="280"/>
                      <a:pt x="2682" y="157"/>
                      <a:pt x="3219" y="157"/>
                    </a:cubicBezTo>
                    <a:cubicBezTo>
                      <a:pt x="3344" y="157"/>
                      <a:pt x="3469" y="164"/>
                      <a:pt x="3592" y="177"/>
                    </a:cubicBez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6"/>
              <p:cNvSpPr/>
              <p:nvPr/>
            </p:nvSpPr>
            <p:spPr>
              <a:xfrm>
                <a:off x="7599909" y="-7028409"/>
                <a:ext cx="651726" cy="409329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1714" extrusionOk="0">
                    <a:moveTo>
                      <a:pt x="2091" y="0"/>
                    </a:moveTo>
                    <a:lnTo>
                      <a:pt x="201" y="815"/>
                    </a:lnTo>
                    <a:lnTo>
                      <a:pt x="201" y="1099"/>
                    </a:lnTo>
                    <a:lnTo>
                      <a:pt x="0" y="1217"/>
                    </a:lnTo>
                    <a:lnTo>
                      <a:pt x="862" y="1713"/>
                    </a:lnTo>
                    <a:lnTo>
                      <a:pt x="862" y="1441"/>
                    </a:lnTo>
                    <a:lnTo>
                      <a:pt x="2729" y="378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6"/>
              <p:cNvSpPr/>
              <p:nvPr/>
            </p:nvSpPr>
            <p:spPr>
              <a:xfrm>
                <a:off x="7599909" y="-6833773"/>
                <a:ext cx="48002" cy="96004"/>
              </a:xfrm>
              <a:custGeom>
                <a:avLst/>
                <a:gdLst/>
                <a:ahLst/>
                <a:cxnLst/>
                <a:rect l="l" t="t" r="r" b="b"/>
                <a:pathLst>
                  <a:path w="201" h="402" extrusionOk="0">
                    <a:moveTo>
                      <a:pt x="201" y="0"/>
                    </a:moveTo>
                    <a:lnTo>
                      <a:pt x="0" y="118"/>
                    </a:lnTo>
                    <a:lnTo>
                      <a:pt x="0" y="402"/>
                    </a:lnTo>
                    <a:lnTo>
                      <a:pt x="201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6"/>
              <p:cNvSpPr/>
              <p:nvPr/>
            </p:nvSpPr>
            <p:spPr>
              <a:xfrm>
                <a:off x="7588446" y="-7065187"/>
                <a:ext cx="962424" cy="367775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1540" extrusionOk="0">
                    <a:moveTo>
                      <a:pt x="4029" y="12"/>
                    </a:move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29" y="42"/>
                      <a:pt x="4029" y="27"/>
                      <a:pt x="4029" y="12"/>
                    </a:cubicBezTo>
                    <a:close/>
                    <a:moveTo>
                      <a:pt x="13" y="1"/>
                    </a:moveTo>
                    <a:lnTo>
                      <a:pt x="1" y="367"/>
                    </a:lnTo>
                    <a:cubicBezTo>
                      <a:pt x="1" y="662"/>
                      <a:pt x="190" y="969"/>
                      <a:pt x="592" y="1194"/>
                    </a:cubicBezTo>
                    <a:cubicBezTo>
                      <a:pt x="981" y="1424"/>
                      <a:pt x="1492" y="1539"/>
                      <a:pt x="2005" y="1539"/>
                    </a:cubicBezTo>
                    <a:cubicBezTo>
                      <a:pt x="2517" y="1539"/>
                      <a:pt x="3031" y="1424"/>
                      <a:pt x="3427" y="1194"/>
                    </a:cubicBezTo>
                    <a:cubicBezTo>
                      <a:pt x="3817" y="969"/>
                      <a:pt x="4017" y="674"/>
                      <a:pt x="4017" y="379"/>
                    </a:cubicBez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10" y="337"/>
                      <a:pt x="3820" y="614"/>
                      <a:pt x="3438" y="828"/>
                    </a:cubicBezTo>
                    <a:cubicBezTo>
                      <a:pt x="3049" y="1052"/>
                      <a:pt x="2535" y="1164"/>
                      <a:pt x="2021" y="1164"/>
                    </a:cubicBezTo>
                    <a:cubicBezTo>
                      <a:pt x="1507" y="1164"/>
                      <a:pt x="993" y="1052"/>
                      <a:pt x="603" y="828"/>
                    </a:cubicBezTo>
                    <a:cubicBezTo>
                      <a:pt x="202" y="603"/>
                      <a:pt x="13" y="296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6"/>
              <p:cNvSpPr/>
              <p:nvPr/>
            </p:nvSpPr>
            <p:spPr>
              <a:xfrm>
                <a:off x="7695659" y="-7062321"/>
                <a:ext cx="858062" cy="364193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525" extrusionOk="0">
                    <a:moveTo>
                      <a:pt x="3592" y="0"/>
                    </a:moveTo>
                    <a:lnTo>
                      <a:pt x="3591" y="45"/>
                    </a:lnTo>
                    <a:lnTo>
                      <a:pt x="3591" y="45"/>
                    </a:lnTo>
                    <a:cubicBezTo>
                      <a:pt x="3592" y="30"/>
                      <a:pt x="3592" y="15"/>
                      <a:pt x="3592" y="0"/>
                    </a:cubicBezTo>
                    <a:close/>
                    <a:moveTo>
                      <a:pt x="3591" y="45"/>
                    </a:moveTo>
                    <a:cubicBezTo>
                      <a:pt x="3573" y="325"/>
                      <a:pt x="3383" y="602"/>
                      <a:pt x="3001" y="816"/>
                    </a:cubicBezTo>
                    <a:cubicBezTo>
                      <a:pt x="2730" y="957"/>
                      <a:pt x="2423" y="1064"/>
                      <a:pt x="2092" y="1123"/>
                    </a:cubicBezTo>
                    <a:cubicBezTo>
                      <a:pt x="1926" y="1146"/>
                      <a:pt x="1755" y="1158"/>
                      <a:pt x="1585" y="1158"/>
                    </a:cubicBezTo>
                    <a:cubicBezTo>
                      <a:pt x="1416" y="1158"/>
                      <a:pt x="1247" y="1146"/>
                      <a:pt x="1088" y="1123"/>
                    </a:cubicBezTo>
                    <a:cubicBezTo>
                      <a:pt x="745" y="1075"/>
                      <a:pt x="438" y="969"/>
                      <a:pt x="166" y="816"/>
                    </a:cubicBezTo>
                    <a:cubicBezTo>
                      <a:pt x="107" y="780"/>
                      <a:pt x="60" y="756"/>
                      <a:pt x="25" y="709"/>
                    </a:cubicBezTo>
                    <a:lnTo>
                      <a:pt x="1" y="1075"/>
                    </a:lnTo>
                    <a:cubicBezTo>
                      <a:pt x="48" y="1111"/>
                      <a:pt x="107" y="1134"/>
                      <a:pt x="155" y="1182"/>
                    </a:cubicBezTo>
                    <a:cubicBezTo>
                      <a:pt x="414" y="1323"/>
                      <a:pt x="745" y="1430"/>
                      <a:pt x="1064" y="1489"/>
                    </a:cubicBezTo>
                    <a:cubicBezTo>
                      <a:pt x="1230" y="1512"/>
                      <a:pt x="1401" y="1524"/>
                      <a:pt x="1571" y="1524"/>
                    </a:cubicBezTo>
                    <a:cubicBezTo>
                      <a:pt x="1740" y="1524"/>
                      <a:pt x="1909" y="1512"/>
                      <a:pt x="2068" y="1489"/>
                    </a:cubicBezTo>
                    <a:cubicBezTo>
                      <a:pt x="2411" y="1442"/>
                      <a:pt x="2718" y="1347"/>
                      <a:pt x="2990" y="1182"/>
                    </a:cubicBezTo>
                    <a:cubicBezTo>
                      <a:pt x="3368" y="957"/>
                      <a:pt x="3569" y="662"/>
                      <a:pt x="3580" y="367"/>
                    </a:cubicBezTo>
                    <a:lnTo>
                      <a:pt x="3591" y="4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6"/>
              <p:cNvSpPr/>
              <p:nvPr/>
            </p:nvSpPr>
            <p:spPr>
              <a:xfrm>
                <a:off x="7588446" y="-7070918"/>
                <a:ext cx="110333" cy="265562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112" extrusionOk="0">
                    <a:moveTo>
                      <a:pt x="13" y="1"/>
                    </a:moveTo>
                    <a:lnTo>
                      <a:pt x="1" y="379"/>
                    </a:lnTo>
                    <a:cubicBezTo>
                      <a:pt x="1" y="438"/>
                      <a:pt x="13" y="509"/>
                      <a:pt x="24" y="568"/>
                    </a:cubicBezTo>
                    <a:cubicBezTo>
                      <a:pt x="84" y="757"/>
                      <a:pt x="225" y="946"/>
                      <a:pt x="438" y="1111"/>
                    </a:cubicBezTo>
                    <a:lnTo>
                      <a:pt x="462" y="745"/>
                    </a:lnTo>
                    <a:cubicBezTo>
                      <a:pt x="237" y="580"/>
                      <a:pt x="84" y="391"/>
                      <a:pt x="48" y="202"/>
                    </a:cubicBezTo>
                    <a:cubicBezTo>
                      <a:pt x="24" y="143"/>
                      <a:pt x="13" y="60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6"/>
              <p:cNvSpPr/>
              <p:nvPr/>
            </p:nvSpPr>
            <p:spPr>
              <a:xfrm>
                <a:off x="7546175" y="-7342453"/>
                <a:ext cx="1052458" cy="555484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2326" extrusionOk="0">
                    <a:moveTo>
                      <a:pt x="2189" y="1"/>
                    </a:moveTo>
                    <a:cubicBezTo>
                      <a:pt x="1675" y="1"/>
                      <a:pt x="1164" y="116"/>
                      <a:pt x="780" y="346"/>
                    </a:cubicBezTo>
                    <a:cubicBezTo>
                      <a:pt x="1" y="784"/>
                      <a:pt x="12" y="1528"/>
                      <a:pt x="792" y="1989"/>
                    </a:cubicBezTo>
                    <a:cubicBezTo>
                      <a:pt x="1188" y="2213"/>
                      <a:pt x="1702" y="2325"/>
                      <a:pt x="2214" y="2325"/>
                    </a:cubicBezTo>
                    <a:cubicBezTo>
                      <a:pt x="2727" y="2325"/>
                      <a:pt x="3237" y="2213"/>
                      <a:pt x="3627" y="1989"/>
                    </a:cubicBezTo>
                    <a:cubicBezTo>
                      <a:pt x="4407" y="1540"/>
                      <a:pt x="4395" y="807"/>
                      <a:pt x="3615" y="346"/>
                    </a:cubicBezTo>
                    <a:cubicBezTo>
                      <a:pt x="3220" y="116"/>
                      <a:pt x="2703" y="1"/>
                      <a:pt x="2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6"/>
              <p:cNvSpPr/>
              <p:nvPr/>
            </p:nvSpPr>
            <p:spPr>
              <a:xfrm>
                <a:off x="7664613" y="-7409322"/>
                <a:ext cx="821285" cy="587007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58" extrusionOk="0">
                    <a:moveTo>
                      <a:pt x="1" y="0"/>
                    </a:moveTo>
                    <a:lnTo>
                      <a:pt x="1" y="24"/>
                    </a:lnTo>
                    <a:lnTo>
                      <a:pt x="1" y="1465"/>
                    </a:lnTo>
                    <a:lnTo>
                      <a:pt x="1" y="1512"/>
                    </a:lnTo>
                    <a:lnTo>
                      <a:pt x="1" y="1524"/>
                    </a:lnTo>
                    <a:lnTo>
                      <a:pt x="1" y="1560"/>
                    </a:lnTo>
                    <a:lnTo>
                      <a:pt x="1" y="1572"/>
                    </a:lnTo>
                    <a:lnTo>
                      <a:pt x="1" y="1595"/>
                    </a:lnTo>
                    <a:lnTo>
                      <a:pt x="1" y="1619"/>
                    </a:lnTo>
                    <a:lnTo>
                      <a:pt x="1" y="1631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78"/>
                      <a:pt x="36" y="1690"/>
                      <a:pt x="36" y="1701"/>
                    </a:cubicBezTo>
                    <a:lnTo>
                      <a:pt x="36" y="1713"/>
                    </a:lnTo>
                    <a:cubicBezTo>
                      <a:pt x="36" y="1737"/>
                      <a:pt x="48" y="1749"/>
                      <a:pt x="48" y="1761"/>
                    </a:cubicBezTo>
                    <a:cubicBezTo>
                      <a:pt x="48" y="1772"/>
                      <a:pt x="60" y="1796"/>
                      <a:pt x="72" y="1808"/>
                    </a:cubicBezTo>
                    <a:lnTo>
                      <a:pt x="72" y="1820"/>
                    </a:lnTo>
                    <a:cubicBezTo>
                      <a:pt x="84" y="1831"/>
                      <a:pt x="84" y="1855"/>
                      <a:pt x="107" y="1867"/>
                    </a:cubicBezTo>
                    <a:cubicBezTo>
                      <a:pt x="119" y="1879"/>
                      <a:pt x="119" y="1890"/>
                      <a:pt x="131" y="1890"/>
                    </a:cubicBezTo>
                    <a:lnTo>
                      <a:pt x="131" y="1914"/>
                    </a:lnTo>
                    <a:cubicBezTo>
                      <a:pt x="143" y="1926"/>
                      <a:pt x="143" y="1938"/>
                      <a:pt x="166" y="1950"/>
                    </a:cubicBezTo>
                    <a:cubicBezTo>
                      <a:pt x="178" y="1973"/>
                      <a:pt x="178" y="1985"/>
                      <a:pt x="190" y="1985"/>
                    </a:cubicBezTo>
                    <a:lnTo>
                      <a:pt x="202" y="1997"/>
                    </a:lnTo>
                    <a:cubicBezTo>
                      <a:pt x="225" y="2009"/>
                      <a:pt x="237" y="2032"/>
                      <a:pt x="249" y="2032"/>
                    </a:cubicBezTo>
                    <a:lnTo>
                      <a:pt x="261" y="2032"/>
                    </a:lnTo>
                    <a:cubicBezTo>
                      <a:pt x="285" y="2044"/>
                      <a:pt x="296" y="2044"/>
                      <a:pt x="308" y="2056"/>
                    </a:cubicBezTo>
                    <a:lnTo>
                      <a:pt x="320" y="2068"/>
                    </a:lnTo>
                    <a:cubicBezTo>
                      <a:pt x="344" y="2091"/>
                      <a:pt x="355" y="2091"/>
                      <a:pt x="367" y="2103"/>
                    </a:cubicBezTo>
                    <a:cubicBezTo>
                      <a:pt x="379" y="2115"/>
                      <a:pt x="403" y="2115"/>
                      <a:pt x="414" y="2127"/>
                    </a:cubicBezTo>
                    <a:lnTo>
                      <a:pt x="426" y="2150"/>
                    </a:lnTo>
                    <a:cubicBezTo>
                      <a:pt x="438" y="2162"/>
                      <a:pt x="474" y="2174"/>
                      <a:pt x="485" y="2186"/>
                    </a:cubicBezTo>
                    <a:cubicBezTo>
                      <a:pt x="521" y="2209"/>
                      <a:pt x="533" y="2221"/>
                      <a:pt x="556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69"/>
                      <a:pt x="639" y="2269"/>
                      <a:pt x="651" y="2280"/>
                    </a:cubicBezTo>
                    <a:cubicBezTo>
                      <a:pt x="663" y="2280"/>
                      <a:pt x="663" y="2280"/>
                      <a:pt x="674" y="2292"/>
                    </a:cubicBezTo>
                    <a:cubicBezTo>
                      <a:pt x="710" y="2304"/>
                      <a:pt x="733" y="2328"/>
                      <a:pt x="769" y="2328"/>
                    </a:cubicBezTo>
                    <a:cubicBezTo>
                      <a:pt x="792" y="2339"/>
                      <a:pt x="828" y="2339"/>
                      <a:pt x="840" y="2351"/>
                    </a:cubicBezTo>
                    <a:cubicBezTo>
                      <a:pt x="852" y="2351"/>
                      <a:pt x="852" y="2351"/>
                      <a:pt x="875" y="2363"/>
                    </a:cubicBezTo>
                    <a:cubicBezTo>
                      <a:pt x="899" y="2363"/>
                      <a:pt x="911" y="2387"/>
                      <a:pt x="946" y="2387"/>
                    </a:cubicBezTo>
                    <a:lnTo>
                      <a:pt x="970" y="2387"/>
                    </a:lnTo>
                    <a:cubicBezTo>
                      <a:pt x="1005" y="2398"/>
                      <a:pt x="1029" y="2398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30" y="2422"/>
                      <a:pt x="1241" y="2446"/>
                      <a:pt x="1265" y="2446"/>
                    </a:cubicBezTo>
                    <a:lnTo>
                      <a:pt x="1300" y="2446"/>
                    </a:lnTo>
                    <a:cubicBezTo>
                      <a:pt x="1324" y="2446"/>
                      <a:pt x="1360" y="2458"/>
                      <a:pt x="1383" y="2458"/>
                    </a:cubicBezTo>
                    <a:lnTo>
                      <a:pt x="1950" y="2458"/>
                    </a:lnTo>
                    <a:cubicBezTo>
                      <a:pt x="1974" y="2458"/>
                      <a:pt x="2009" y="2458"/>
                      <a:pt x="2056" y="2446"/>
                    </a:cubicBezTo>
                    <a:cubicBezTo>
                      <a:pt x="2080" y="2446"/>
                      <a:pt x="2116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5" y="2410"/>
                      <a:pt x="2340" y="2398"/>
                      <a:pt x="2364" y="2398"/>
                    </a:cubicBezTo>
                    <a:cubicBezTo>
                      <a:pt x="2399" y="2398"/>
                      <a:pt x="2423" y="2387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4" y="2351"/>
                      <a:pt x="2529" y="2339"/>
                      <a:pt x="2541" y="2339"/>
                    </a:cubicBezTo>
                    <a:cubicBezTo>
                      <a:pt x="2553" y="2339"/>
                      <a:pt x="2553" y="2339"/>
                      <a:pt x="2576" y="2328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80"/>
                      <a:pt x="2718" y="2269"/>
                      <a:pt x="2753" y="2269"/>
                    </a:cubicBezTo>
                    <a:cubicBezTo>
                      <a:pt x="2765" y="2269"/>
                      <a:pt x="2765" y="2269"/>
                      <a:pt x="2777" y="2245"/>
                    </a:cubicBezTo>
                    <a:cubicBezTo>
                      <a:pt x="2789" y="2233"/>
                      <a:pt x="2824" y="2233"/>
                      <a:pt x="2836" y="2221"/>
                    </a:cubicBezTo>
                    <a:cubicBezTo>
                      <a:pt x="2848" y="2221"/>
                      <a:pt x="2848" y="2209"/>
                      <a:pt x="2872" y="2209"/>
                    </a:cubicBezTo>
                    <a:cubicBezTo>
                      <a:pt x="2895" y="2186"/>
                      <a:pt x="2931" y="2174"/>
                      <a:pt x="2942" y="2162"/>
                    </a:cubicBezTo>
                    <a:cubicBezTo>
                      <a:pt x="3261" y="1973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6"/>
              <p:cNvSpPr/>
              <p:nvPr/>
            </p:nvSpPr>
            <p:spPr>
              <a:xfrm>
                <a:off x="7619492" y="-7426278"/>
                <a:ext cx="897467" cy="546886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90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477"/>
                      <a:pt x="178" y="1761"/>
                      <a:pt x="544" y="1961"/>
                    </a:cubicBezTo>
                    <a:cubicBezTo>
                      <a:pt x="916" y="2180"/>
                      <a:pt x="1398" y="2289"/>
                      <a:pt x="1876" y="2289"/>
                    </a:cubicBezTo>
                    <a:cubicBezTo>
                      <a:pt x="2355" y="2289"/>
                      <a:pt x="2830" y="2180"/>
                      <a:pt x="3190" y="1961"/>
                    </a:cubicBezTo>
                    <a:cubicBezTo>
                      <a:pt x="3557" y="1761"/>
                      <a:pt x="3734" y="1489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842" y="981"/>
                      <a:pt x="2366" y="1087"/>
                      <a:pt x="1888" y="1087"/>
                    </a:cubicBezTo>
                    <a:cubicBezTo>
                      <a:pt x="1410" y="1087"/>
                      <a:pt x="928" y="981"/>
                      <a:pt x="556" y="768"/>
                    </a:cubicBezTo>
                    <a:cubicBezTo>
                      <a:pt x="190" y="568"/>
                      <a:pt x="13" y="284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36"/>
              <p:cNvSpPr/>
              <p:nvPr/>
            </p:nvSpPr>
            <p:spPr>
              <a:xfrm>
                <a:off x="7626514" y="-7426278"/>
                <a:ext cx="897467" cy="544737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81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253"/>
                      <a:pt x="13" y="1312"/>
                      <a:pt x="36" y="1371"/>
                    </a:cubicBezTo>
                    <a:cubicBezTo>
                      <a:pt x="72" y="1548"/>
                      <a:pt x="213" y="1725"/>
                      <a:pt x="414" y="1879"/>
                    </a:cubicBezTo>
                    <a:lnTo>
                      <a:pt x="544" y="1961"/>
                    </a:lnTo>
                    <a:cubicBezTo>
                      <a:pt x="804" y="2115"/>
                      <a:pt x="1099" y="2198"/>
                      <a:pt x="1407" y="2245"/>
                    </a:cubicBezTo>
                    <a:cubicBezTo>
                      <a:pt x="1560" y="2269"/>
                      <a:pt x="1720" y="2280"/>
                      <a:pt x="1879" y="2280"/>
                    </a:cubicBezTo>
                    <a:cubicBezTo>
                      <a:pt x="2039" y="2280"/>
                      <a:pt x="2198" y="2269"/>
                      <a:pt x="2352" y="2245"/>
                    </a:cubicBezTo>
                    <a:cubicBezTo>
                      <a:pt x="2659" y="2198"/>
                      <a:pt x="2954" y="2103"/>
                      <a:pt x="3190" y="1961"/>
                    </a:cubicBezTo>
                    <a:cubicBezTo>
                      <a:pt x="3545" y="1761"/>
                      <a:pt x="3734" y="1477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966" y="922"/>
                      <a:pt x="2671" y="1005"/>
                      <a:pt x="2363" y="1052"/>
                    </a:cubicBezTo>
                    <a:cubicBezTo>
                      <a:pt x="2210" y="1075"/>
                      <a:pt x="2050" y="1087"/>
                      <a:pt x="1891" y="1087"/>
                    </a:cubicBezTo>
                    <a:cubicBezTo>
                      <a:pt x="1731" y="1087"/>
                      <a:pt x="1572" y="1075"/>
                      <a:pt x="1418" y="1052"/>
                    </a:cubicBezTo>
                    <a:cubicBezTo>
                      <a:pt x="1111" y="1005"/>
                      <a:pt x="816" y="898"/>
                      <a:pt x="568" y="768"/>
                    </a:cubicBezTo>
                    <a:cubicBezTo>
                      <a:pt x="521" y="745"/>
                      <a:pt x="462" y="709"/>
                      <a:pt x="426" y="686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9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36"/>
              <p:cNvSpPr/>
              <p:nvPr/>
            </p:nvSpPr>
            <p:spPr>
              <a:xfrm>
                <a:off x="7580087" y="-7683723"/>
                <a:ext cx="982007" cy="517273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2166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cubicBezTo>
                      <a:pt x="1111" y="2059"/>
                      <a:pt x="1589" y="2165"/>
                      <a:pt x="2068" y="2165"/>
                    </a:cubicBezTo>
                    <a:cubicBezTo>
                      <a:pt x="2546" y="2165"/>
                      <a:pt x="3025" y="2059"/>
                      <a:pt x="3391" y="1846"/>
                    </a:cubicBezTo>
                    <a:cubicBezTo>
                      <a:pt x="4111" y="1421"/>
                      <a:pt x="4111" y="736"/>
                      <a:pt x="3367" y="311"/>
                    </a:cubicBez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36"/>
              <p:cNvSpPr/>
              <p:nvPr/>
            </p:nvSpPr>
            <p:spPr>
              <a:xfrm>
                <a:off x="7580087" y="-7683723"/>
                <a:ext cx="804329" cy="441091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1847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lnTo>
                      <a:pt x="3367" y="311"/>
                    </a:ln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36"/>
              <p:cNvSpPr/>
              <p:nvPr/>
            </p:nvSpPr>
            <p:spPr>
              <a:xfrm>
                <a:off x="7887683" y="-7460190"/>
                <a:ext cx="375417" cy="21469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899" extrusionOk="0">
                    <a:moveTo>
                      <a:pt x="1311" y="1"/>
                    </a:moveTo>
                    <a:lnTo>
                      <a:pt x="0" y="745"/>
                    </a:lnTo>
                    <a:lnTo>
                      <a:pt x="272" y="899"/>
                    </a:lnTo>
                    <a:lnTo>
                      <a:pt x="1571" y="142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36"/>
              <p:cNvSpPr/>
              <p:nvPr/>
            </p:nvSpPr>
            <p:spPr>
              <a:xfrm>
                <a:off x="7975090" y="-7313318"/>
                <a:ext cx="206097" cy="11582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5" extrusionOk="0">
                    <a:moveTo>
                      <a:pt x="591" y="0"/>
                    </a:moveTo>
                    <a:lnTo>
                      <a:pt x="0" y="343"/>
                    </a:lnTo>
                    <a:lnTo>
                      <a:pt x="272" y="484"/>
                    </a:lnTo>
                    <a:lnTo>
                      <a:pt x="863" y="154"/>
                    </a:lnTo>
                    <a:lnTo>
                      <a:pt x="5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36"/>
              <p:cNvSpPr/>
              <p:nvPr/>
            </p:nvSpPr>
            <p:spPr>
              <a:xfrm>
                <a:off x="7622358" y="-7211821"/>
                <a:ext cx="756327" cy="29087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18" extrusionOk="0">
                    <a:moveTo>
                      <a:pt x="1" y="0"/>
                    </a:moveTo>
                    <a:lnTo>
                      <a:pt x="1" y="142"/>
                    </a:lnTo>
                    <a:cubicBezTo>
                      <a:pt x="1" y="189"/>
                      <a:pt x="1" y="260"/>
                      <a:pt x="24" y="319"/>
                    </a:cubicBezTo>
                    <a:cubicBezTo>
                      <a:pt x="60" y="485"/>
                      <a:pt x="201" y="662"/>
                      <a:pt x="402" y="815"/>
                    </a:cubicBezTo>
                    <a:lnTo>
                      <a:pt x="532" y="910"/>
                    </a:lnTo>
                    <a:cubicBezTo>
                      <a:pt x="792" y="1052"/>
                      <a:pt x="1087" y="1146"/>
                      <a:pt x="1395" y="1182"/>
                    </a:cubicBezTo>
                    <a:cubicBezTo>
                      <a:pt x="1548" y="1205"/>
                      <a:pt x="1708" y="1217"/>
                      <a:pt x="1867" y="1217"/>
                    </a:cubicBezTo>
                    <a:cubicBezTo>
                      <a:pt x="2027" y="1217"/>
                      <a:pt x="2186" y="1205"/>
                      <a:pt x="2340" y="1182"/>
                    </a:cubicBezTo>
                    <a:cubicBezTo>
                      <a:pt x="2635" y="1134"/>
                      <a:pt x="2930" y="1052"/>
                      <a:pt x="3167" y="922"/>
                    </a:cubicBezTo>
                    <a:lnTo>
                      <a:pt x="3167" y="804"/>
                    </a:lnTo>
                    <a:cubicBezTo>
                      <a:pt x="2930" y="934"/>
                      <a:pt x="2647" y="1028"/>
                      <a:pt x="2351" y="1063"/>
                    </a:cubicBezTo>
                    <a:cubicBezTo>
                      <a:pt x="2198" y="1087"/>
                      <a:pt x="2038" y="1099"/>
                      <a:pt x="1879" y="1099"/>
                    </a:cubicBezTo>
                    <a:cubicBezTo>
                      <a:pt x="1719" y="1099"/>
                      <a:pt x="1560" y="1087"/>
                      <a:pt x="1406" y="1063"/>
                    </a:cubicBezTo>
                    <a:cubicBezTo>
                      <a:pt x="1099" y="1028"/>
                      <a:pt x="804" y="922"/>
                      <a:pt x="556" y="792"/>
                    </a:cubicBezTo>
                    <a:cubicBezTo>
                      <a:pt x="509" y="756"/>
                      <a:pt x="450" y="733"/>
                      <a:pt x="414" y="697"/>
                    </a:cubicBezTo>
                    <a:cubicBezTo>
                      <a:pt x="213" y="556"/>
                      <a:pt x="83" y="378"/>
                      <a:pt x="36" y="201"/>
                    </a:cubicBezTo>
                    <a:cubicBezTo>
                      <a:pt x="24" y="142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36"/>
              <p:cNvSpPr/>
              <p:nvPr/>
            </p:nvSpPr>
            <p:spPr>
              <a:xfrm>
                <a:off x="7622358" y="-7290869"/>
                <a:ext cx="756327" cy="2887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09" extrusionOk="0">
                    <a:moveTo>
                      <a:pt x="1" y="1"/>
                    </a:moveTo>
                    <a:lnTo>
                      <a:pt x="1" y="142"/>
                    </a:lnTo>
                    <a:cubicBezTo>
                      <a:pt x="1" y="201"/>
                      <a:pt x="1" y="249"/>
                      <a:pt x="24" y="308"/>
                    </a:cubicBezTo>
                    <a:cubicBezTo>
                      <a:pt x="60" y="485"/>
                      <a:pt x="201" y="662"/>
                      <a:pt x="402" y="804"/>
                    </a:cubicBezTo>
                    <a:lnTo>
                      <a:pt x="532" y="898"/>
                    </a:lnTo>
                    <a:cubicBezTo>
                      <a:pt x="792" y="1040"/>
                      <a:pt x="1087" y="1135"/>
                      <a:pt x="1395" y="1182"/>
                    </a:cubicBezTo>
                    <a:cubicBezTo>
                      <a:pt x="1548" y="1200"/>
                      <a:pt x="1708" y="1208"/>
                      <a:pt x="1867" y="1208"/>
                    </a:cubicBezTo>
                    <a:cubicBezTo>
                      <a:pt x="2027" y="1208"/>
                      <a:pt x="2186" y="1200"/>
                      <a:pt x="2340" y="1182"/>
                    </a:cubicBezTo>
                    <a:cubicBezTo>
                      <a:pt x="2635" y="1135"/>
                      <a:pt x="2930" y="1040"/>
                      <a:pt x="3167" y="910"/>
                    </a:cubicBezTo>
                    <a:lnTo>
                      <a:pt x="3167" y="780"/>
                    </a:lnTo>
                    <a:cubicBezTo>
                      <a:pt x="2930" y="910"/>
                      <a:pt x="2647" y="1005"/>
                      <a:pt x="2351" y="1040"/>
                    </a:cubicBezTo>
                    <a:cubicBezTo>
                      <a:pt x="2198" y="1064"/>
                      <a:pt x="2038" y="1076"/>
                      <a:pt x="1879" y="1076"/>
                    </a:cubicBezTo>
                    <a:cubicBezTo>
                      <a:pt x="1719" y="1076"/>
                      <a:pt x="1560" y="1064"/>
                      <a:pt x="1406" y="1040"/>
                    </a:cubicBezTo>
                    <a:cubicBezTo>
                      <a:pt x="1099" y="1005"/>
                      <a:pt x="804" y="898"/>
                      <a:pt x="556" y="768"/>
                    </a:cubicBezTo>
                    <a:cubicBezTo>
                      <a:pt x="509" y="733"/>
                      <a:pt x="450" y="709"/>
                      <a:pt x="414" y="674"/>
                    </a:cubicBezTo>
                    <a:cubicBezTo>
                      <a:pt x="213" y="532"/>
                      <a:pt x="83" y="355"/>
                      <a:pt x="36" y="178"/>
                    </a:cubicBezTo>
                    <a:cubicBezTo>
                      <a:pt x="24" y="119"/>
                      <a:pt x="1" y="6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36"/>
              <p:cNvSpPr/>
              <p:nvPr/>
            </p:nvSpPr>
            <p:spPr>
              <a:xfrm>
                <a:off x="8004226" y="-7076411"/>
                <a:ext cx="7642" cy="1433"/>
              </a:xfrm>
              <a:custGeom>
                <a:avLst/>
                <a:gdLst/>
                <a:ahLst/>
                <a:cxnLst/>
                <a:rect l="l" t="t" r="r" b="b"/>
                <a:pathLst>
                  <a:path w="32" h="6" extrusionOk="0">
                    <a:moveTo>
                      <a:pt x="32" y="0"/>
                    </a:moveTo>
                    <a:cubicBezTo>
                      <a:pt x="8" y="0"/>
                      <a:pt x="0" y="6"/>
                      <a:pt x="8" y="6"/>
                    </a:cubicBezTo>
                    <a:cubicBezTo>
                      <a:pt x="12" y="6"/>
                      <a:pt x="20" y="4"/>
                      <a:pt x="32" y="0"/>
                    </a:cubicBezTo>
                    <a:lnTo>
                      <a:pt x="32" y="0"/>
                    </a:ln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DEDED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36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3" name="Google Shape;2713;p36"/>
            <p:cNvGrpSpPr/>
            <p:nvPr/>
          </p:nvGrpSpPr>
          <p:grpSpPr>
            <a:xfrm>
              <a:off x="5567610" y="1612353"/>
              <a:ext cx="3062282" cy="1812172"/>
              <a:chOff x="5757904" y="-5825649"/>
              <a:chExt cx="6680372" cy="3953254"/>
            </a:xfrm>
          </p:grpSpPr>
          <p:grpSp>
            <p:nvGrpSpPr>
              <p:cNvPr id="2714" name="Google Shape;2714;p36"/>
              <p:cNvGrpSpPr/>
              <p:nvPr/>
            </p:nvGrpSpPr>
            <p:grpSpPr>
              <a:xfrm>
                <a:off x="5757904" y="-5825649"/>
                <a:ext cx="6680372" cy="3953254"/>
                <a:chOff x="5756229" y="-5825649"/>
                <a:chExt cx="6680372" cy="3953254"/>
              </a:xfrm>
            </p:grpSpPr>
            <p:sp>
              <p:nvSpPr>
                <p:cNvPr id="2715" name="Google Shape;2715;p36"/>
                <p:cNvSpPr/>
                <p:nvPr/>
              </p:nvSpPr>
              <p:spPr>
                <a:xfrm>
                  <a:off x="5756229" y="-3897062"/>
                  <a:ext cx="3342730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7" h="7171" extrusionOk="0">
                      <a:moveTo>
                        <a:pt x="1" y="0"/>
                      </a:moveTo>
                      <a:lnTo>
                        <a:pt x="1" y="307"/>
                      </a:lnTo>
                      <a:lnTo>
                        <a:pt x="11897" y="7171"/>
                      </a:lnTo>
                      <a:lnTo>
                        <a:pt x="11897" y="687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36"/>
                <p:cNvSpPr/>
                <p:nvPr/>
              </p:nvSpPr>
              <p:spPr>
                <a:xfrm>
                  <a:off x="5756229" y="-5825649"/>
                  <a:ext cx="6668601" cy="3860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34" h="13740" extrusionOk="0">
                      <a:moveTo>
                        <a:pt x="11826" y="1"/>
                      </a:moveTo>
                      <a:lnTo>
                        <a:pt x="8849" y="1725"/>
                      </a:lnTo>
                      <a:lnTo>
                        <a:pt x="8589" y="1867"/>
                      </a:lnTo>
                      <a:lnTo>
                        <a:pt x="8140" y="2139"/>
                      </a:lnTo>
                      <a:lnTo>
                        <a:pt x="7880" y="2281"/>
                      </a:lnTo>
                      <a:lnTo>
                        <a:pt x="6144" y="3297"/>
                      </a:lnTo>
                      <a:lnTo>
                        <a:pt x="5778" y="3509"/>
                      </a:lnTo>
                      <a:lnTo>
                        <a:pt x="5506" y="3663"/>
                      </a:lnTo>
                      <a:lnTo>
                        <a:pt x="5151" y="3864"/>
                      </a:lnTo>
                      <a:lnTo>
                        <a:pt x="4017" y="4525"/>
                      </a:lnTo>
                      <a:lnTo>
                        <a:pt x="3651" y="4738"/>
                      </a:lnTo>
                      <a:lnTo>
                        <a:pt x="3250" y="4974"/>
                      </a:lnTo>
                      <a:lnTo>
                        <a:pt x="2895" y="5175"/>
                      </a:lnTo>
                      <a:lnTo>
                        <a:pt x="1" y="6864"/>
                      </a:lnTo>
                      <a:lnTo>
                        <a:pt x="792" y="7325"/>
                      </a:lnTo>
                      <a:lnTo>
                        <a:pt x="1052" y="7467"/>
                      </a:lnTo>
                      <a:lnTo>
                        <a:pt x="2387" y="8246"/>
                      </a:lnTo>
                      <a:lnTo>
                        <a:pt x="2659" y="8400"/>
                      </a:lnTo>
                      <a:lnTo>
                        <a:pt x="3545" y="8896"/>
                      </a:lnTo>
                      <a:lnTo>
                        <a:pt x="3793" y="9061"/>
                      </a:lnTo>
                      <a:lnTo>
                        <a:pt x="6345" y="10526"/>
                      </a:lnTo>
                      <a:lnTo>
                        <a:pt x="6616" y="10692"/>
                      </a:lnTo>
                      <a:lnTo>
                        <a:pt x="7089" y="10951"/>
                      </a:lnTo>
                      <a:lnTo>
                        <a:pt x="7337" y="11105"/>
                      </a:lnTo>
                      <a:lnTo>
                        <a:pt x="7526" y="11211"/>
                      </a:lnTo>
                      <a:lnTo>
                        <a:pt x="7798" y="11365"/>
                      </a:lnTo>
                      <a:lnTo>
                        <a:pt x="10538" y="12948"/>
                      </a:lnTo>
                      <a:lnTo>
                        <a:pt x="10810" y="13113"/>
                      </a:lnTo>
                      <a:lnTo>
                        <a:pt x="11897" y="13739"/>
                      </a:lnTo>
                      <a:lnTo>
                        <a:pt x="20284" y="8872"/>
                      </a:lnTo>
                      <a:lnTo>
                        <a:pt x="20757" y="8589"/>
                      </a:lnTo>
                      <a:lnTo>
                        <a:pt x="21017" y="8447"/>
                      </a:lnTo>
                      <a:lnTo>
                        <a:pt x="22576" y="7526"/>
                      </a:lnTo>
                      <a:lnTo>
                        <a:pt x="22848" y="7384"/>
                      </a:lnTo>
                      <a:lnTo>
                        <a:pt x="23084" y="7242"/>
                      </a:lnTo>
                      <a:lnTo>
                        <a:pt x="23344" y="7089"/>
                      </a:lnTo>
                      <a:lnTo>
                        <a:pt x="23734" y="6864"/>
                      </a:lnTo>
                      <a:lnTo>
                        <a:pt x="19977" y="4690"/>
                      </a:lnTo>
                      <a:lnTo>
                        <a:pt x="19717" y="4549"/>
                      </a:lnTo>
                      <a:lnTo>
                        <a:pt x="18949" y="4100"/>
                      </a:lnTo>
                      <a:lnTo>
                        <a:pt x="18689" y="3958"/>
                      </a:lnTo>
                      <a:lnTo>
                        <a:pt x="18146" y="3639"/>
                      </a:lnTo>
                      <a:lnTo>
                        <a:pt x="17898" y="3497"/>
                      </a:lnTo>
                      <a:lnTo>
                        <a:pt x="17095" y="3037"/>
                      </a:lnTo>
                      <a:lnTo>
                        <a:pt x="16847" y="2895"/>
                      </a:lnTo>
                      <a:lnTo>
                        <a:pt x="15665" y="2210"/>
                      </a:lnTo>
                      <a:lnTo>
                        <a:pt x="15405" y="2068"/>
                      </a:lnTo>
                      <a:lnTo>
                        <a:pt x="14933" y="1784"/>
                      </a:lnTo>
                      <a:lnTo>
                        <a:pt x="14673" y="1631"/>
                      </a:lnTo>
                      <a:lnTo>
                        <a:pt x="13043" y="686"/>
                      </a:lnTo>
                      <a:lnTo>
                        <a:pt x="12783" y="544"/>
                      </a:lnTo>
                      <a:lnTo>
                        <a:pt x="11932" y="60"/>
                      </a:lnTo>
                      <a:lnTo>
                        <a:pt x="118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17" name="Google Shape;2717;p36"/>
                <p:cNvGrpSpPr/>
                <p:nvPr/>
              </p:nvGrpSpPr>
              <p:grpSpPr>
                <a:xfrm>
                  <a:off x="6218052" y="-5825649"/>
                  <a:ext cx="6097194" cy="3684662"/>
                  <a:chOff x="6218052" y="-5825649"/>
                  <a:chExt cx="6097194" cy="3684662"/>
                </a:xfrm>
              </p:grpSpPr>
              <p:sp>
                <p:nvSpPr>
                  <p:cNvPr id="2718" name="Google Shape;2718;p36"/>
                  <p:cNvSpPr/>
                  <p:nvPr/>
                </p:nvSpPr>
                <p:spPr>
                  <a:xfrm>
                    <a:off x="6706194" y="-4312884"/>
                    <a:ext cx="1055323" cy="299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19" h="1254" extrusionOk="0">
                        <a:moveTo>
                          <a:pt x="366" y="1"/>
                        </a:moveTo>
                        <a:lnTo>
                          <a:pt x="0" y="202"/>
                        </a:lnTo>
                        <a:lnTo>
                          <a:pt x="2363" y="202"/>
                        </a:lnTo>
                        <a:lnTo>
                          <a:pt x="4158" y="1253"/>
                        </a:lnTo>
                        <a:lnTo>
                          <a:pt x="4418" y="1088"/>
                        </a:lnTo>
                        <a:lnTo>
                          <a:pt x="2504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9" name="Google Shape;2719;p36"/>
                  <p:cNvSpPr/>
                  <p:nvPr/>
                </p:nvSpPr>
                <p:spPr>
                  <a:xfrm>
                    <a:off x="6218052" y="-4098426"/>
                    <a:ext cx="1252823" cy="3811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6" h="1596" extrusionOk="0">
                        <a:moveTo>
                          <a:pt x="2505" y="1"/>
                        </a:moveTo>
                        <a:lnTo>
                          <a:pt x="0" y="1454"/>
                        </a:lnTo>
                        <a:lnTo>
                          <a:pt x="260" y="1596"/>
                        </a:lnTo>
                        <a:lnTo>
                          <a:pt x="2647" y="225"/>
                        </a:lnTo>
                        <a:lnTo>
                          <a:pt x="3757" y="225"/>
                        </a:lnTo>
                        <a:lnTo>
                          <a:pt x="4927" y="887"/>
                        </a:lnTo>
                        <a:lnTo>
                          <a:pt x="4997" y="934"/>
                        </a:lnTo>
                        <a:lnTo>
                          <a:pt x="5245" y="780"/>
                        </a:lnTo>
                        <a:lnTo>
                          <a:pt x="5175" y="745"/>
                        </a:lnTo>
                        <a:lnTo>
                          <a:pt x="3899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720" name="Google Shape;2720;p36"/>
                  <p:cNvGrpSpPr/>
                  <p:nvPr/>
                </p:nvGrpSpPr>
                <p:grpSpPr>
                  <a:xfrm>
                    <a:off x="6751994" y="-5825649"/>
                    <a:ext cx="5563252" cy="3684662"/>
                    <a:chOff x="6751994" y="-5825649"/>
                    <a:chExt cx="5563252" cy="3684662"/>
                  </a:xfrm>
                </p:grpSpPr>
                <p:sp>
                  <p:nvSpPr>
                    <p:cNvPr id="2721" name="Google Shape;2721;p36"/>
                    <p:cNvSpPr/>
                    <p:nvPr/>
                  </p:nvSpPr>
                  <p:spPr>
                    <a:xfrm>
                      <a:off x="7329673" y="-4912773"/>
                      <a:ext cx="3528453" cy="20314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58" h="7230" extrusionOk="0">
                          <a:moveTo>
                            <a:pt x="6226" y="390"/>
                          </a:moveTo>
                          <a:lnTo>
                            <a:pt x="11814" y="3615"/>
                          </a:lnTo>
                          <a:lnTo>
                            <a:pt x="6226" y="6852"/>
                          </a:lnTo>
                          <a:lnTo>
                            <a:pt x="650" y="3627"/>
                          </a:lnTo>
                          <a:lnTo>
                            <a:pt x="6226" y="390"/>
                          </a:lnTo>
                          <a:close/>
                          <a:moveTo>
                            <a:pt x="6261" y="0"/>
                          </a:moveTo>
                          <a:lnTo>
                            <a:pt x="6084" y="95"/>
                          </a:lnTo>
                          <a:lnTo>
                            <a:pt x="5824" y="248"/>
                          </a:lnTo>
                          <a:lnTo>
                            <a:pt x="5588" y="378"/>
                          </a:lnTo>
                          <a:lnTo>
                            <a:pt x="5340" y="532"/>
                          </a:lnTo>
                          <a:lnTo>
                            <a:pt x="4997" y="721"/>
                          </a:lnTo>
                          <a:lnTo>
                            <a:pt x="4749" y="863"/>
                          </a:lnTo>
                          <a:lnTo>
                            <a:pt x="4289" y="1134"/>
                          </a:lnTo>
                          <a:lnTo>
                            <a:pt x="4040" y="1276"/>
                          </a:lnTo>
                          <a:lnTo>
                            <a:pt x="3603" y="1536"/>
                          </a:lnTo>
                          <a:lnTo>
                            <a:pt x="3344" y="1678"/>
                          </a:lnTo>
                          <a:lnTo>
                            <a:pt x="3095" y="1831"/>
                          </a:lnTo>
                          <a:lnTo>
                            <a:pt x="2836" y="1973"/>
                          </a:lnTo>
                          <a:lnTo>
                            <a:pt x="2068" y="2422"/>
                          </a:lnTo>
                          <a:lnTo>
                            <a:pt x="1808" y="2564"/>
                          </a:lnTo>
                          <a:lnTo>
                            <a:pt x="1548" y="2717"/>
                          </a:lnTo>
                          <a:lnTo>
                            <a:pt x="1276" y="2859"/>
                          </a:lnTo>
                          <a:lnTo>
                            <a:pt x="426" y="3343"/>
                          </a:lnTo>
                          <a:lnTo>
                            <a:pt x="178" y="3497"/>
                          </a:lnTo>
                          <a:lnTo>
                            <a:pt x="0" y="3603"/>
                          </a:lnTo>
                          <a:lnTo>
                            <a:pt x="733" y="4029"/>
                          </a:lnTo>
                          <a:lnTo>
                            <a:pt x="981" y="4170"/>
                          </a:lnTo>
                          <a:lnTo>
                            <a:pt x="1607" y="4525"/>
                          </a:lnTo>
                          <a:lnTo>
                            <a:pt x="1855" y="4678"/>
                          </a:lnTo>
                          <a:lnTo>
                            <a:pt x="2576" y="5092"/>
                          </a:lnTo>
                          <a:lnTo>
                            <a:pt x="2836" y="5234"/>
                          </a:lnTo>
                          <a:lnTo>
                            <a:pt x="3403" y="5564"/>
                          </a:lnTo>
                          <a:lnTo>
                            <a:pt x="3662" y="5706"/>
                          </a:lnTo>
                          <a:lnTo>
                            <a:pt x="5316" y="6675"/>
                          </a:lnTo>
                          <a:lnTo>
                            <a:pt x="5564" y="6816"/>
                          </a:lnTo>
                          <a:lnTo>
                            <a:pt x="6273" y="7230"/>
                          </a:lnTo>
                          <a:lnTo>
                            <a:pt x="6616" y="7041"/>
                          </a:lnTo>
                          <a:lnTo>
                            <a:pt x="6876" y="6887"/>
                          </a:lnTo>
                          <a:lnTo>
                            <a:pt x="7714" y="6403"/>
                          </a:lnTo>
                          <a:lnTo>
                            <a:pt x="7974" y="6261"/>
                          </a:lnTo>
                          <a:lnTo>
                            <a:pt x="8423" y="5990"/>
                          </a:lnTo>
                          <a:lnTo>
                            <a:pt x="8683" y="5848"/>
                          </a:lnTo>
                          <a:lnTo>
                            <a:pt x="9061" y="5623"/>
                          </a:lnTo>
                          <a:lnTo>
                            <a:pt x="9309" y="5470"/>
                          </a:lnTo>
                          <a:lnTo>
                            <a:pt x="9581" y="5328"/>
                          </a:lnTo>
                          <a:lnTo>
                            <a:pt x="9829" y="5174"/>
                          </a:lnTo>
                          <a:lnTo>
                            <a:pt x="10821" y="4607"/>
                          </a:lnTo>
                          <a:lnTo>
                            <a:pt x="11069" y="4454"/>
                          </a:lnTo>
                          <a:lnTo>
                            <a:pt x="11542" y="4170"/>
                          </a:lnTo>
                          <a:lnTo>
                            <a:pt x="11814" y="4029"/>
                          </a:lnTo>
                          <a:lnTo>
                            <a:pt x="12558" y="3603"/>
                          </a:lnTo>
                          <a:lnTo>
                            <a:pt x="12180" y="3426"/>
                          </a:lnTo>
                          <a:lnTo>
                            <a:pt x="11932" y="3273"/>
                          </a:lnTo>
                          <a:lnTo>
                            <a:pt x="8707" y="1418"/>
                          </a:lnTo>
                          <a:lnTo>
                            <a:pt x="8459" y="1264"/>
                          </a:lnTo>
                          <a:lnTo>
                            <a:pt x="8270" y="1146"/>
                          </a:lnTo>
                          <a:lnTo>
                            <a:pt x="8010" y="1004"/>
                          </a:lnTo>
                          <a:lnTo>
                            <a:pt x="7443" y="674"/>
                          </a:lnTo>
                          <a:lnTo>
                            <a:pt x="7183" y="532"/>
                          </a:lnTo>
                          <a:lnTo>
                            <a:pt x="6261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2" name="Google Shape;2722;p36"/>
                    <p:cNvSpPr/>
                    <p:nvPr/>
                  </p:nvSpPr>
                  <p:spPr>
                    <a:xfrm>
                      <a:off x="6768572" y="-4554254"/>
                      <a:ext cx="1145525" cy="3750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77" h="1335" extrusionOk="0">
                          <a:moveTo>
                            <a:pt x="367" y="0"/>
                          </a:moveTo>
                          <a:lnTo>
                            <a:pt x="1" y="213"/>
                          </a:lnTo>
                          <a:lnTo>
                            <a:pt x="1879" y="213"/>
                          </a:lnTo>
                          <a:lnTo>
                            <a:pt x="3805" y="1335"/>
                          </a:lnTo>
                          <a:lnTo>
                            <a:pt x="4077" y="1181"/>
                          </a:lnTo>
                          <a:lnTo>
                            <a:pt x="2021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3" name="Google Shape;2723;p36"/>
                    <p:cNvSpPr/>
                    <p:nvPr/>
                  </p:nvSpPr>
                  <p:spPr>
                    <a:xfrm>
                      <a:off x="7190311" y="-4796732"/>
                      <a:ext cx="1022459" cy="4582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9" h="1631" extrusionOk="0">
                          <a:moveTo>
                            <a:pt x="378" y="1"/>
                          </a:moveTo>
                          <a:lnTo>
                            <a:pt x="0" y="202"/>
                          </a:lnTo>
                          <a:lnTo>
                            <a:pt x="922" y="202"/>
                          </a:lnTo>
                          <a:lnTo>
                            <a:pt x="3391" y="1631"/>
                          </a:lnTo>
                          <a:lnTo>
                            <a:pt x="3639" y="1477"/>
                          </a:lnTo>
                          <a:lnTo>
                            <a:pt x="1063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4" name="Google Shape;2724;p36"/>
                    <p:cNvSpPr/>
                    <p:nvPr/>
                  </p:nvSpPr>
                  <p:spPr>
                    <a:xfrm>
                      <a:off x="7369571" y="-4902939"/>
                      <a:ext cx="996048" cy="4883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45" h="1738" extrusionOk="0">
                          <a:moveTo>
                            <a:pt x="355" y="1"/>
                          </a:moveTo>
                          <a:lnTo>
                            <a:pt x="0" y="225"/>
                          </a:lnTo>
                          <a:lnTo>
                            <a:pt x="662" y="225"/>
                          </a:lnTo>
                          <a:lnTo>
                            <a:pt x="3284" y="1737"/>
                          </a:lnTo>
                          <a:lnTo>
                            <a:pt x="3544" y="1584"/>
                          </a:lnTo>
                          <a:lnTo>
                            <a:pt x="815" y="13"/>
                          </a:lnTo>
                          <a:lnTo>
                            <a:pt x="355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5" name="Google Shape;2725;p36"/>
                    <p:cNvSpPr/>
                    <p:nvPr/>
                  </p:nvSpPr>
                  <p:spPr>
                    <a:xfrm>
                      <a:off x="7966918" y="-5224932"/>
                      <a:ext cx="601000" cy="7007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39" h="2494" extrusionOk="0">
                          <a:moveTo>
                            <a:pt x="249" y="1"/>
                          </a:moveTo>
                          <a:lnTo>
                            <a:pt x="1" y="143"/>
                          </a:lnTo>
                          <a:lnTo>
                            <a:pt x="272" y="296"/>
                          </a:lnTo>
                          <a:lnTo>
                            <a:pt x="272" y="1548"/>
                          </a:lnTo>
                          <a:lnTo>
                            <a:pt x="1879" y="2493"/>
                          </a:lnTo>
                          <a:lnTo>
                            <a:pt x="2139" y="2352"/>
                          </a:lnTo>
                          <a:lnTo>
                            <a:pt x="627" y="1477"/>
                          </a:lnTo>
                          <a:lnTo>
                            <a:pt x="627" y="202"/>
                          </a:lnTo>
                          <a:lnTo>
                            <a:pt x="249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6" name="Google Shape;2726;p36"/>
                    <p:cNvSpPr/>
                    <p:nvPr/>
                  </p:nvSpPr>
                  <p:spPr>
                    <a:xfrm>
                      <a:off x="8166128" y="-5344345"/>
                      <a:ext cx="601000" cy="7038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39" h="2505" extrusionOk="0">
                          <a:moveTo>
                            <a:pt x="272" y="1"/>
                          </a:moveTo>
                          <a:lnTo>
                            <a:pt x="0" y="142"/>
                          </a:lnTo>
                          <a:lnTo>
                            <a:pt x="272" y="308"/>
                          </a:lnTo>
                          <a:lnTo>
                            <a:pt x="272" y="1560"/>
                          </a:lnTo>
                          <a:lnTo>
                            <a:pt x="1890" y="2505"/>
                          </a:lnTo>
                          <a:lnTo>
                            <a:pt x="2139" y="2363"/>
                          </a:lnTo>
                          <a:lnTo>
                            <a:pt x="638" y="1477"/>
                          </a:lnTo>
                          <a:lnTo>
                            <a:pt x="638" y="213"/>
                          </a:lnTo>
                          <a:lnTo>
                            <a:pt x="272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7" name="Google Shape;2727;p36"/>
                    <p:cNvSpPr/>
                    <p:nvPr/>
                  </p:nvSpPr>
                  <p:spPr>
                    <a:xfrm>
                      <a:off x="8418441" y="-5825649"/>
                      <a:ext cx="690630" cy="10856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58" h="3864" extrusionOk="0">
                          <a:moveTo>
                            <a:pt x="2351" y="1"/>
                          </a:moveTo>
                          <a:lnTo>
                            <a:pt x="2103" y="142"/>
                          </a:lnTo>
                          <a:lnTo>
                            <a:pt x="2103" y="426"/>
                          </a:lnTo>
                          <a:lnTo>
                            <a:pt x="0" y="1631"/>
                          </a:lnTo>
                          <a:lnTo>
                            <a:pt x="0" y="2954"/>
                          </a:lnTo>
                          <a:lnTo>
                            <a:pt x="1595" y="3864"/>
                          </a:lnTo>
                          <a:lnTo>
                            <a:pt x="1855" y="3722"/>
                          </a:lnTo>
                          <a:lnTo>
                            <a:pt x="378" y="2859"/>
                          </a:lnTo>
                          <a:lnTo>
                            <a:pt x="378" y="1725"/>
                          </a:lnTo>
                          <a:lnTo>
                            <a:pt x="2457" y="509"/>
                          </a:lnTo>
                          <a:lnTo>
                            <a:pt x="2457" y="60"/>
                          </a:lnTo>
                          <a:lnTo>
                            <a:pt x="2351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8" name="Google Shape;2728;p36"/>
                    <p:cNvSpPr/>
                    <p:nvPr/>
                  </p:nvSpPr>
                  <p:spPr>
                    <a:xfrm>
                      <a:off x="8577752" y="-5672801"/>
                      <a:ext cx="846570" cy="853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3" h="3037" extrusionOk="0">
                          <a:moveTo>
                            <a:pt x="2741" y="0"/>
                          </a:moveTo>
                          <a:lnTo>
                            <a:pt x="0" y="1571"/>
                          </a:lnTo>
                          <a:lnTo>
                            <a:pt x="0" y="2150"/>
                          </a:lnTo>
                          <a:lnTo>
                            <a:pt x="1524" y="3036"/>
                          </a:lnTo>
                          <a:lnTo>
                            <a:pt x="1784" y="2894"/>
                          </a:lnTo>
                          <a:lnTo>
                            <a:pt x="366" y="2067"/>
                          </a:lnTo>
                          <a:lnTo>
                            <a:pt x="366" y="1666"/>
                          </a:lnTo>
                          <a:lnTo>
                            <a:pt x="3013" y="142"/>
                          </a:lnTo>
                          <a:lnTo>
                            <a:pt x="2741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9" name="Google Shape;2729;p36"/>
                    <p:cNvSpPr/>
                    <p:nvPr/>
                  </p:nvSpPr>
                  <p:spPr>
                    <a:xfrm>
                      <a:off x="9799138" y="-3402552"/>
                      <a:ext cx="727157" cy="6673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88" h="2375" extrusionOk="0">
                          <a:moveTo>
                            <a:pt x="260" y="0"/>
                          </a:moveTo>
                          <a:lnTo>
                            <a:pt x="0" y="142"/>
                          </a:lnTo>
                          <a:lnTo>
                            <a:pt x="2221" y="1430"/>
                          </a:lnTo>
                          <a:lnTo>
                            <a:pt x="2221" y="2375"/>
                          </a:lnTo>
                          <a:lnTo>
                            <a:pt x="2588" y="2162"/>
                          </a:lnTo>
                          <a:lnTo>
                            <a:pt x="2588" y="1335"/>
                          </a:lnTo>
                          <a:lnTo>
                            <a:pt x="260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0" name="Google Shape;2730;p36"/>
                    <p:cNvSpPr/>
                    <p:nvPr/>
                  </p:nvSpPr>
                  <p:spPr>
                    <a:xfrm>
                      <a:off x="9945244" y="-3492182"/>
                      <a:ext cx="796838" cy="6307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36" h="2245" extrusionOk="0">
                          <a:moveTo>
                            <a:pt x="272" y="0"/>
                          </a:moveTo>
                          <a:lnTo>
                            <a:pt x="0" y="154"/>
                          </a:lnTo>
                          <a:lnTo>
                            <a:pt x="2469" y="1583"/>
                          </a:lnTo>
                          <a:lnTo>
                            <a:pt x="2469" y="2245"/>
                          </a:lnTo>
                          <a:lnTo>
                            <a:pt x="2835" y="2044"/>
                          </a:lnTo>
                          <a:lnTo>
                            <a:pt x="2835" y="1501"/>
                          </a:lnTo>
                          <a:lnTo>
                            <a:pt x="272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1" name="Google Shape;2731;p36"/>
                    <p:cNvSpPr/>
                    <p:nvPr/>
                  </p:nvSpPr>
                  <p:spPr>
                    <a:xfrm>
                      <a:off x="9606672" y="-3312922"/>
                      <a:ext cx="634155" cy="7271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7" h="2588" extrusionOk="0">
                          <a:moveTo>
                            <a:pt x="248" y="0"/>
                          </a:moveTo>
                          <a:lnTo>
                            <a:pt x="0" y="166"/>
                          </a:lnTo>
                          <a:lnTo>
                            <a:pt x="1501" y="1040"/>
                          </a:lnTo>
                          <a:lnTo>
                            <a:pt x="1501" y="2292"/>
                          </a:lnTo>
                          <a:lnTo>
                            <a:pt x="2008" y="2587"/>
                          </a:lnTo>
                          <a:lnTo>
                            <a:pt x="2257" y="2434"/>
                          </a:lnTo>
                          <a:lnTo>
                            <a:pt x="1867" y="2197"/>
                          </a:lnTo>
                          <a:lnTo>
                            <a:pt x="1867" y="945"/>
                          </a:lnTo>
                          <a:lnTo>
                            <a:pt x="248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2" name="Google Shape;2732;p36"/>
                    <p:cNvSpPr/>
                    <p:nvPr/>
                  </p:nvSpPr>
                  <p:spPr>
                    <a:xfrm>
                      <a:off x="9404091" y="-3193509"/>
                      <a:ext cx="637527" cy="7237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69" h="2576" extrusionOk="0">
                          <a:moveTo>
                            <a:pt x="249" y="0"/>
                          </a:moveTo>
                          <a:lnTo>
                            <a:pt x="1" y="154"/>
                          </a:lnTo>
                          <a:lnTo>
                            <a:pt x="1501" y="1028"/>
                          </a:lnTo>
                          <a:lnTo>
                            <a:pt x="1501" y="2280"/>
                          </a:lnTo>
                          <a:lnTo>
                            <a:pt x="1997" y="2576"/>
                          </a:lnTo>
                          <a:lnTo>
                            <a:pt x="2269" y="2422"/>
                          </a:lnTo>
                          <a:lnTo>
                            <a:pt x="1867" y="2186"/>
                          </a:lnTo>
                          <a:lnTo>
                            <a:pt x="1867" y="934"/>
                          </a:lnTo>
                          <a:lnTo>
                            <a:pt x="24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3" name="Google Shape;2733;p36"/>
                    <p:cNvSpPr/>
                    <p:nvPr/>
                  </p:nvSpPr>
                  <p:spPr>
                    <a:xfrm>
                      <a:off x="8717114" y="-3017621"/>
                      <a:ext cx="876353" cy="87663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9" h="3120" extrusionOk="0">
                          <a:moveTo>
                            <a:pt x="1595" y="1"/>
                          </a:moveTo>
                          <a:lnTo>
                            <a:pt x="1347" y="142"/>
                          </a:lnTo>
                          <a:lnTo>
                            <a:pt x="1631" y="320"/>
                          </a:lnTo>
                          <a:lnTo>
                            <a:pt x="2765" y="969"/>
                          </a:lnTo>
                          <a:lnTo>
                            <a:pt x="2765" y="1371"/>
                          </a:lnTo>
                          <a:lnTo>
                            <a:pt x="0" y="2954"/>
                          </a:lnTo>
                          <a:lnTo>
                            <a:pt x="272" y="3119"/>
                          </a:lnTo>
                          <a:lnTo>
                            <a:pt x="3119" y="1465"/>
                          </a:lnTo>
                          <a:lnTo>
                            <a:pt x="3119" y="887"/>
                          </a:lnTo>
                          <a:lnTo>
                            <a:pt x="1890" y="166"/>
                          </a:lnTo>
                          <a:lnTo>
                            <a:pt x="1595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4" name="Google Shape;2734;p36"/>
                    <p:cNvSpPr/>
                    <p:nvPr/>
                  </p:nvSpPr>
                  <p:spPr>
                    <a:xfrm>
                      <a:off x="9257986" y="-5367666"/>
                      <a:ext cx="697374" cy="6909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82" h="2459" extrusionOk="0">
                          <a:moveTo>
                            <a:pt x="2210" y="1"/>
                          </a:moveTo>
                          <a:lnTo>
                            <a:pt x="1383" y="473"/>
                          </a:lnTo>
                          <a:lnTo>
                            <a:pt x="1383" y="1501"/>
                          </a:lnTo>
                          <a:lnTo>
                            <a:pt x="1" y="2304"/>
                          </a:lnTo>
                          <a:lnTo>
                            <a:pt x="261" y="2458"/>
                          </a:lnTo>
                          <a:lnTo>
                            <a:pt x="1761" y="1584"/>
                          </a:lnTo>
                          <a:lnTo>
                            <a:pt x="1761" y="568"/>
                          </a:lnTo>
                          <a:lnTo>
                            <a:pt x="2482" y="154"/>
                          </a:lnTo>
                          <a:lnTo>
                            <a:pt x="2210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5" name="Google Shape;2735;p36"/>
                    <p:cNvSpPr/>
                    <p:nvPr/>
                  </p:nvSpPr>
                  <p:spPr>
                    <a:xfrm>
                      <a:off x="9520414" y="-5284498"/>
                      <a:ext cx="694002" cy="7271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0" h="2588" extrusionOk="0">
                          <a:moveTo>
                            <a:pt x="2209" y="0"/>
                          </a:moveTo>
                          <a:lnTo>
                            <a:pt x="1382" y="485"/>
                          </a:lnTo>
                          <a:lnTo>
                            <a:pt x="1382" y="1630"/>
                          </a:lnTo>
                          <a:lnTo>
                            <a:pt x="0" y="2422"/>
                          </a:lnTo>
                          <a:lnTo>
                            <a:pt x="260" y="2587"/>
                          </a:lnTo>
                          <a:lnTo>
                            <a:pt x="1748" y="1713"/>
                          </a:lnTo>
                          <a:lnTo>
                            <a:pt x="1748" y="579"/>
                          </a:lnTo>
                          <a:lnTo>
                            <a:pt x="2469" y="154"/>
                          </a:lnTo>
                          <a:lnTo>
                            <a:pt x="220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6" name="Google Shape;2736;p36"/>
                    <p:cNvSpPr/>
                    <p:nvPr/>
                  </p:nvSpPr>
                  <p:spPr>
                    <a:xfrm>
                      <a:off x="9835665" y="-4843092"/>
                      <a:ext cx="1019368" cy="40179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28" h="1430" extrusionOk="0">
                          <a:moveTo>
                            <a:pt x="3379" y="0"/>
                          </a:moveTo>
                          <a:lnTo>
                            <a:pt x="2552" y="473"/>
                          </a:lnTo>
                          <a:lnTo>
                            <a:pt x="1418" y="473"/>
                          </a:lnTo>
                          <a:lnTo>
                            <a:pt x="0" y="1288"/>
                          </a:lnTo>
                          <a:lnTo>
                            <a:pt x="248" y="1430"/>
                          </a:lnTo>
                          <a:lnTo>
                            <a:pt x="1560" y="674"/>
                          </a:lnTo>
                          <a:lnTo>
                            <a:pt x="2694" y="674"/>
                          </a:lnTo>
                          <a:lnTo>
                            <a:pt x="3627" y="142"/>
                          </a:lnTo>
                          <a:lnTo>
                            <a:pt x="337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7" name="Google Shape;2737;p36"/>
                    <p:cNvSpPr/>
                    <p:nvPr/>
                  </p:nvSpPr>
                  <p:spPr>
                    <a:xfrm>
                      <a:off x="9653033" y="-5018980"/>
                      <a:ext cx="913161" cy="5313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50" h="1891" extrusionOk="0">
                          <a:moveTo>
                            <a:pt x="2978" y="0"/>
                          </a:moveTo>
                          <a:lnTo>
                            <a:pt x="1" y="1737"/>
                          </a:lnTo>
                          <a:lnTo>
                            <a:pt x="249" y="1890"/>
                          </a:lnTo>
                          <a:lnTo>
                            <a:pt x="3249" y="154"/>
                          </a:lnTo>
                          <a:lnTo>
                            <a:pt x="2978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8" name="Google Shape;2738;p36"/>
                    <p:cNvSpPr/>
                    <p:nvPr/>
                  </p:nvSpPr>
                  <p:spPr>
                    <a:xfrm>
                      <a:off x="10061285" y="-4713564"/>
                      <a:ext cx="1022740" cy="4051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0" h="1442" extrusionOk="0">
                          <a:moveTo>
                            <a:pt x="3367" y="0"/>
                          </a:moveTo>
                          <a:lnTo>
                            <a:pt x="2481" y="508"/>
                          </a:lnTo>
                          <a:lnTo>
                            <a:pt x="1347" y="508"/>
                          </a:lnTo>
                          <a:lnTo>
                            <a:pt x="1" y="1276"/>
                          </a:lnTo>
                          <a:lnTo>
                            <a:pt x="249" y="1441"/>
                          </a:lnTo>
                          <a:lnTo>
                            <a:pt x="1501" y="721"/>
                          </a:lnTo>
                          <a:lnTo>
                            <a:pt x="2635" y="721"/>
                          </a:lnTo>
                          <a:lnTo>
                            <a:pt x="3639" y="142"/>
                          </a:lnTo>
                          <a:lnTo>
                            <a:pt x="3367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9" name="Google Shape;2739;p36"/>
                    <p:cNvSpPr/>
                    <p:nvPr/>
                  </p:nvSpPr>
                  <p:spPr>
                    <a:xfrm>
                      <a:off x="10270329" y="-4547791"/>
                      <a:ext cx="1099164" cy="35880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2" h="1277" extrusionOk="0">
                          <a:moveTo>
                            <a:pt x="3651" y="1"/>
                          </a:moveTo>
                          <a:lnTo>
                            <a:pt x="3084" y="320"/>
                          </a:lnTo>
                          <a:lnTo>
                            <a:pt x="1407" y="320"/>
                          </a:lnTo>
                          <a:lnTo>
                            <a:pt x="1" y="1135"/>
                          </a:lnTo>
                          <a:lnTo>
                            <a:pt x="261" y="1277"/>
                          </a:lnTo>
                          <a:lnTo>
                            <a:pt x="1548" y="544"/>
                          </a:lnTo>
                          <a:lnTo>
                            <a:pt x="3238" y="544"/>
                          </a:lnTo>
                          <a:lnTo>
                            <a:pt x="3911" y="142"/>
                          </a:lnTo>
                          <a:lnTo>
                            <a:pt x="3651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0" name="Google Shape;2740;p36"/>
                    <p:cNvSpPr/>
                    <p:nvPr/>
                  </p:nvSpPr>
                  <p:spPr>
                    <a:xfrm>
                      <a:off x="10482744" y="-4348583"/>
                      <a:ext cx="1832503" cy="5580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2" h="1986" extrusionOk="0">
                          <a:moveTo>
                            <a:pt x="1478" y="1"/>
                          </a:moveTo>
                          <a:lnTo>
                            <a:pt x="1" y="851"/>
                          </a:lnTo>
                          <a:lnTo>
                            <a:pt x="249" y="1005"/>
                          </a:lnTo>
                          <a:lnTo>
                            <a:pt x="1619" y="201"/>
                          </a:lnTo>
                          <a:lnTo>
                            <a:pt x="3191" y="201"/>
                          </a:lnTo>
                          <a:lnTo>
                            <a:pt x="6274" y="1985"/>
                          </a:lnTo>
                          <a:lnTo>
                            <a:pt x="6522" y="1843"/>
                          </a:lnTo>
                          <a:lnTo>
                            <a:pt x="3332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1" name="Google Shape;2741;p36"/>
                    <p:cNvSpPr/>
                    <p:nvPr/>
                  </p:nvSpPr>
                  <p:spPr>
                    <a:xfrm>
                      <a:off x="10652170" y="-4209221"/>
                      <a:ext cx="1523714" cy="501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23" h="1785" extrusionOk="0">
                          <a:moveTo>
                            <a:pt x="1394" y="1"/>
                          </a:moveTo>
                          <a:lnTo>
                            <a:pt x="0" y="816"/>
                          </a:lnTo>
                          <a:lnTo>
                            <a:pt x="260" y="958"/>
                          </a:lnTo>
                          <a:lnTo>
                            <a:pt x="1560" y="213"/>
                          </a:lnTo>
                          <a:lnTo>
                            <a:pt x="2446" y="213"/>
                          </a:lnTo>
                          <a:lnTo>
                            <a:pt x="5163" y="1784"/>
                          </a:lnTo>
                          <a:lnTo>
                            <a:pt x="5423" y="1631"/>
                          </a:lnTo>
                          <a:lnTo>
                            <a:pt x="2599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2" name="Google Shape;2742;p36"/>
                    <p:cNvSpPr/>
                    <p:nvPr/>
                  </p:nvSpPr>
                  <p:spPr>
                    <a:xfrm>
                      <a:off x="10303764" y="-3691391"/>
                      <a:ext cx="1151987" cy="398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0" h="1419" extrusionOk="0">
                          <a:moveTo>
                            <a:pt x="248" y="1"/>
                          </a:moveTo>
                          <a:lnTo>
                            <a:pt x="0" y="154"/>
                          </a:lnTo>
                          <a:lnTo>
                            <a:pt x="1240" y="875"/>
                          </a:lnTo>
                          <a:lnTo>
                            <a:pt x="2906" y="875"/>
                          </a:lnTo>
                          <a:lnTo>
                            <a:pt x="3839" y="1418"/>
                          </a:lnTo>
                          <a:lnTo>
                            <a:pt x="4099" y="1276"/>
                          </a:lnTo>
                          <a:lnTo>
                            <a:pt x="3060" y="674"/>
                          </a:lnTo>
                          <a:lnTo>
                            <a:pt x="1406" y="674"/>
                          </a:lnTo>
                          <a:lnTo>
                            <a:pt x="248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3" name="Google Shape;2743;p36"/>
                    <p:cNvSpPr/>
                    <p:nvPr/>
                  </p:nvSpPr>
                  <p:spPr>
                    <a:xfrm>
                      <a:off x="10486115" y="-3817547"/>
                      <a:ext cx="1178680" cy="4051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95" h="1442" extrusionOk="0">
                          <a:moveTo>
                            <a:pt x="261" y="1"/>
                          </a:moveTo>
                          <a:lnTo>
                            <a:pt x="1" y="142"/>
                          </a:lnTo>
                          <a:lnTo>
                            <a:pt x="1253" y="851"/>
                          </a:lnTo>
                          <a:lnTo>
                            <a:pt x="2919" y="851"/>
                          </a:lnTo>
                          <a:lnTo>
                            <a:pt x="3923" y="1442"/>
                          </a:lnTo>
                          <a:lnTo>
                            <a:pt x="4194" y="1300"/>
                          </a:lnTo>
                          <a:lnTo>
                            <a:pt x="3072" y="650"/>
                          </a:lnTo>
                          <a:lnTo>
                            <a:pt x="1395" y="650"/>
                          </a:lnTo>
                          <a:lnTo>
                            <a:pt x="261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4" name="Google Shape;2744;p36"/>
                    <p:cNvSpPr/>
                    <p:nvPr/>
                  </p:nvSpPr>
                  <p:spPr>
                    <a:xfrm>
                      <a:off x="7747760" y="-3362654"/>
                      <a:ext cx="637527" cy="65747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69" h="2340" extrusionOk="0">
                          <a:moveTo>
                            <a:pt x="2009" y="0"/>
                          </a:moveTo>
                          <a:lnTo>
                            <a:pt x="1879" y="71"/>
                          </a:lnTo>
                          <a:lnTo>
                            <a:pt x="521" y="862"/>
                          </a:lnTo>
                          <a:lnTo>
                            <a:pt x="521" y="1878"/>
                          </a:lnTo>
                          <a:lnTo>
                            <a:pt x="1" y="2185"/>
                          </a:lnTo>
                          <a:lnTo>
                            <a:pt x="249" y="2339"/>
                          </a:lnTo>
                          <a:lnTo>
                            <a:pt x="887" y="1961"/>
                          </a:lnTo>
                          <a:lnTo>
                            <a:pt x="887" y="945"/>
                          </a:lnTo>
                          <a:lnTo>
                            <a:pt x="2127" y="224"/>
                          </a:lnTo>
                          <a:lnTo>
                            <a:pt x="2269" y="154"/>
                          </a:lnTo>
                          <a:lnTo>
                            <a:pt x="200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5" name="Google Shape;2745;p36"/>
                    <p:cNvSpPr/>
                    <p:nvPr/>
                  </p:nvSpPr>
                  <p:spPr>
                    <a:xfrm>
                      <a:off x="7538717" y="-3498925"/>
                      <a:ext cx="611115" cy="677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75" h="2411" extrusionOk="0">
                          <a:moveTo>
                            <a:pt x="1926" y="1"/>
                          </a:moveTo>
                          <a:lnTo>
                            <a:pt x="1773" y="83"/>
                          </a:lnTo>
                          <a:lnTo>
                            <a:pt x="438" y="875"/>
                          </a:lnTo>
                          <a:lnTo>
                            <a:pt x="438" y="2009"/>
                          </a:lnTo>
                          <a:lnTo>
                            <a:pt x="1" y="2245"/>
                          </a:lnTo>
                          <a:lnTo>
                            <a:pt x="272" y="2411"/>
                          </a:lnTo>
                          <a:lnTo>
                            <a:pt x="804" y="2092"/>
                          </a:lnTo>
                          <a:lnTo>
                            <a:pt x="804" y="958"/>
                          </a:lnTo>
                          <a:lnTo>
                            <a:pt x="2044" y="237"/>
                          </a:lnTo>
                          <a:lnTo>
                            <a:pt x="2174" y="142"/>
                          </a:lnTo>
                          <a:lnTo>
                            <a:pt x="1926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6" name="Google Shape;2746;p36"/>
                    <p:cNvSpPr/>
                    <p:nvPr/>
                  </p:nvSpPr>
                  <p:spPr>
                    <a:xfrm>
                      <a:off x="7870545" y="-3037570"/>
                      <a:ext cx="1026112" cy="4051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2" h="1442" extrusionOk="0">
                          <a:moveTo>
                            <a:pt x="3403" y="1"/>
                          </a:moveTo>
                          <a:lnTo>
                            <a:pt x="3344" y="24"/>
                          </a:lnTo>
                          <a:lnTo>
                            <a:pt x="2092" y="745"/>
                          </a:lnTo>
                          <a:lnTo>
                            <a:pt x="946" y="745"/>
                          </a:lnTo>
                          <a:lnTo>
                            <a:pt x="1" y="1288"/>
                          </a:lnTo>
                          <a:lnTo>
                            <a:pt x="273" y="1442"/>
                          </a:lnTo>
                          <a:lnTo>
                            <a:pt x="1100" y="958"/>
                          </a:lnTo>
                          <a:lnTo>
                            <a:pt x="2234" y="958"/>
                          </a:lnTo>
                          <a:lnTo>
                            <a:pt x="3592" y="178"/>
                          </a:lnTo>
                          <a:lnTo>
                            <a:pt x="3651" y="142"/>
                          </a:lnTo>
                          <a:lnTo>
                            <a:pt x="3403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7" name="Google Shape;2747;p36"/>
                    <p:cNvSpPr/>
                    <p:nvPr/>
                  </p:nvSpPr>
                  <p:spPr>
                    <a:xfrm>
                      <a:off x="6751994" y="-3661608"/>
                      <a:ext cx="1128948" cy="38212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8" h="1360" extrusionOk="0">
                          <a:moveTo>
                            <a:pt x="3746" y="1"/>
                          </a:moveTo>
                          <a:lnTo>
                            <a:pt x="3604" y="95"/>
                          </a:lnTo>
                          <a:lnTo>
                            <a:pt x="2470" y="757"/>
                          </a:lnTo>
                          <a:lnTo>
                            <a:pt x="781" y="757"/>
                          </a:lnTo>
                          <a:lnTo>
                            <a:pt x="1" y="1194"/>
                          </a:lnTo>
                          <a:lnTo>
                            <a:pt x="249" y="1359"/>
                          </a:lnTo>
                          <a:lnTo>
                            <a:pt x="934" y="958"/>
                          </a:lnTo>
                          <a:lnTo>
                            <a:pt x="2612" y="958"/>
                          </a:lnTo>
                          <a:lnTo>
                            <a:pt x="3852" y="237"/>
                          </a:lnTo>
                          <a:lnTo>
                            <a:pt x="4017" y="154"/>
                          </a:lnTo>
                          <a:lnTo>
                            <a:pt x="3746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2748" name="Google Shape;2748;p36"/>
                  <p:cNvSpPr/>
                  <p:nvPr/>
                </p:nvSpPr>
                <p:spPr>
                  <a:xfrm>
                    <a:off x="6598965" y="-3776740"/>
                    <a:ext cx="1021412" cy="282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7" h="1182" extrusionOk="0">
                        <a:moveTo>
                          <a:pt x="4017" y="0"/>
                        </a:moveTo>
                        <a:lnTo>
                          <a:pt x="3887" y="71"/>
                        </a:lnTo>
                        <a:lnTo>
                          <a:pt x="2516" y="875"/>
                        </a:lnTo>
                        <a:lnTo>
                          <a:pt x="284" y="875"/>
                        </a:lnTo>
                        <a:lnTo>
                          <a:pt x="0" y="1028"/>
                        </a:lnTo>
                        <a:lnTo>
                          <a:pt x="272" y="1182"/>
                        </a:lnTo>
                        <a:lnTo>
                          <a:pt x="437" y="1075"/>
                        </a:lnTo>
                        <a:lnTo>
                          <a:pt x="2658" y="1075"/>
                        </a:lnTo>
                        <a:lnTo>
                          <a:pt x="4135" y="225"/>
                        </a:lnTo>
                        <a:lnTo>
                          <a:pt x="4277" y="142"/>
                        </a:lnTo>
                        <a:lnTo>
                          <a:pt x="401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49" name="Google Shape;2749;p36"/>
                <p:cNvSpPr/>
                <p:nvPr/>
              </p:nvSpPr>
              <p:spPr>
                <a:xfrm>
                  <a:off x="9098674" y="-3897062"/>
                  <a:ext cx="3326152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38" h="7171" extrusionOk="0">
                      <a:moveTo>
                        <a:pt x="11838" y="0"/>
                      </a:moveTo>
                      <a:lnTo>
                        <a:pt x="1" y="6875"/>
                      </a:lnTo>
                      <a:lnTo>
                        <a:pt x="1" y="7171"/>
                      </a:lnTo>
                      <a:lnTo>
                        <a:pt x="11838" y="307"/>
                      </a:lnTo>
                      <a:lnTo>
                        <a:pt x="1183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0" name="Google Shape;2750;p36"/>
                <p:cNvSpPr/>
                <p:nvPr/>
              </p:nvSpPr>
              <p:spPr>
                <a:xfrm>
                  <a:off x="5759604" y="-3887249"/>
                  <a:ext cx="3342730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7" h="7171" extrusionOk="0">
                      <a:moveTo>
                        <a:pt x="1" y="0"/>
                      </a:moveTo>
                      <a:lnTo>
                        <a:pt x="1" y="307"/>
                      </a:lnTo>
                      <a:lnTo>
                        <a:pt x="11897" y="7171"/>
                      </a:lnTo>
                      <a:lnTo>
                        <a:pt x="11897" y="687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82A2E">
                    <a:alpha val="364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1" name="Google Shape;2751;p36"/>
                <p:cNvSpPr/>
                <p:nvPr/>
              </p:nvSpPr>
              <p:spPr>
                <a:xfrm>
                  <a:off x="9110448" y="-3887249"/>
                  <a:ext cx="3326152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38" h="7171" extrusionOk="0">
                      <a:moveTo>
                        <a:pt x="11838" y="0"/>
                      </a:moveTo>
                      <a:lnTo>
                        <a:pt x="1" y="6875"/>
                      </a:lnTo>
                      <a:lnTo>
                        <a:pt x="1" y="7171"/>
                      </a:lnTo>
                      <a:lnTo>
                        <a:pt x="11838" y="307"/>
                      </a:lnTo>
                      <a:lnTo>
                        <a:pt x="11838" y="0"/>
                      </a:lnTo>
                      <a:close/>
                    </a:path>
                  </a:pathLst>
                </a:custGeom>
                <a:solidFill>
                  <a:srgbClr val="282A2E">
                    <a:alpha val="364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52" name="Google Shape;2752;p36"/>
              <p:cNvGrpSpPr/>
              <p:nvPr/>
            </p:nvGrpSpPr>
            <p:grpSpPr>
              <a:xfrm>
                <a:off x="8089717" y="-4595005"/>
                <a:ext cx="2008332" cy="1275914"/>
                <a:chOff x="8089717" y="-4595005"/>
                <a:chExt cx="2008332" cy="1275914"/>
              </a:xfrm>
            </p:grpSpPr>
            <p:sp>
              <p:nvSpPr>
                <p:cNvPr id="2753" name="Google Shape;2753;p36"/>
                <p:cNvSpPr/>
                <p:nvPr/>
              </p:nvSpPr>
              <p:spPr>
                <a:xfrm>
                  <a:off x="9941872" y="-3980229"/>
                  <a:ext cx="36807" cy="166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592" extrusionOk="0">
                      <a:moveTo>
                        <a:pt x="130" y="1"/>
                      </a:moveTo>
                      <a:cubicBezTo>
                        <a:pt x="130" y="72"/>
                        <a:pt x="71" y="143"/>
                        <a:pt x="0" y="190"/>
                      </a:cubicBezTo>
                      <a:lnTo>
                        <a:pt x="0" y="591"/>
                      </a:lnTo>
                      <a:cubicBezTo>
                        <a:pt x="83" y="532"/>
                        <a:pt x="130" y="473"/>
                        <a:pt x="130" y="402"/>
                      </a:cubicBezTo>
                      <a:lnTo>
                        <a:pt x="1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4" name="Google Shape;2754;p36"/>
                <p:cNvSpPr/>
                <p:nvPr/>
              </p:nvSpPr>
              <p:spPr>
                <a:xfrm>
                  <a:off x="8207150" y="-3980229"/>
                  <a:ext cx="38774" cy="166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592" extrusionOk="0">
                      <a:moveTo>
                        <a:pt x="8" y="1"/>
                      </a:moveTo>
                      <a:cubicBezTo>
                        <a:pt x="1" y="22"/>
                        <a:pt x="1" y="44"/>
                        <a:pt x="8" y="65"/>
                      </a:cubicBezTo>
                      <a:lnTo>
                        <a:pt x="8" y="65"/>
                      </a:lnTo>
                      <a:lnTo>
                        <a:pt x="8" y="1"/>
                      </a:lnTo>
                      <a:close/>
                      <a:moveTo>
                        <a:pt x="8" y="65"/>
                      </a:moveTo>
                      <a:lnTo>
                        <a:pt x="8" y="402"/>
                      </a:lnTo>
                      <a:cubicBezTo>
                        <a:pt x="8" y="473"/>
                        <a:pt x="43" y="532"/>
                        <a:pt x="138" y="591"/>
                      </a:cubicBezTo>
                      <a:lnTo>
                        <a:pt x="138" y="190"/>
                      </a:lnTo>
                      <a:cubicBezTo>
                        <a:pt x="72" y="157"/>
                        <a:pt x="23" y="112"/>
                        <a:pt x="8" y="6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5" name="Google Shape;2755;p36"/>
                <p:cNvSpPr/>
                <p:nvPr/>
              </p:nvSpPr>
              <p:spPr>
                <a:xfrm>
                  <a:off x="9193355" y="-3930501"/>
                  <a:ext cx="750478" cy="547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" h="1950" extrusionOk="0">
                      <a:moveTo>
                        <a:pt x="2671" y="1"/>
                      </a:moveTo>
                      <a:lnTo>
                        <a:pt x="1" y="1548"/>
                      </a:lnTo>
                      <a:lnTo>
                        <a:pt x="1" y="1950"/>
                      </a:lnTo>
                      <a:lnTo>
                        <a:pt x="2671" y="402"/>
                      </a:lnTo>
                      <a:lnTo>
                        <a:pt x="267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6" name="Google Shape;2756;p36"/>
                <p:cNvSpPr/>
                <p:nvPr/>
              </p:nvSpPr>
              <p:spPr>
                <a:xfrm>
                  <a:off x="8245643" y="-3927126"/>
                  <a:ext cx="753849" cy="547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1950" extrusionOk="0">
                      <a:moveTo>
                        <a:pt x="1" y="1"/>
                      </a:moveTo>
                      <a:lnTo>
                        <a:pt x="1" y="402"/>
                      </a:lnTo>
                      <a:lnTo>
                        <a:pt x="2682" y="1950"/>
                      </a:lnTo>
                      <a:lnTo>
                        <a:pt x="2682" y="154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7" name="Google Shape;2757;p36"/>
                <p:cNvSpPr/>
                <p:nvPr/>
              </p:nvSpPr>
              <p:spPr>
                <a:xfrm>
                  <a:off x="8999210" y="-3492182"/>
                  <a:ext cx="189375" cy="135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482" extrusionOk="0">
                      <a:moveTo>
                        <a:pt x="0" y="0"/>
                      </a:moveTo>
                      <a:lnTo>
                        <a:pt x="0" y="402"/>
                      </a:lnTo>
                      <a:cubicBezTo>
                        <a:pt x="89" y="455"/>
                        <a:pt x="207" y="482"/>
                        <a:pt x="328" y="482"/>
                      </a:cubicBezTo>
                      <a:cubicBezTo>
                        <a:pt x="449" y="482"/>
                        <a:pt x="573" y="455"/>
                        <a:pt x="674" y="402"/>
                      </a:cubicBezTo>
                      <a:lnTo>
                        <a:pt x="674" y="0"/>
                      </a:lnTo>
                      <a:cubicBezTo>
                        <a:pt x="579" y="59"/>
                        <a:pt x="458" y="89"/>
                        <a:pt x="337" y="89"/>
                      </a:cubicBezTo>
                      <a:cubicBezTo>
                        <a:pt x="216" y="89"/>
                        <a:pt x="95" y="59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8" name="Google Shape;2758;p36"/>
                <p:cNvSpPr/>
                <p:nvPr/>
              </p:nvSpPr>
              <p:spPr>
                <a:xfrm>
                  <a:off x="9938500" y="-4079693"/>
                  <a:ext cx="36807" cy="116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414" extrusionOk="0">
                      <a:moveTo>
                        <a:pt x="131" y="0"/>
                      </a:moveTo>
                      <a:cubicBezTo>
                        <a:pt x="131" y="59"/>
                        <a:pt x="83" y="130"/>
                        <a:pt x="1" y="189"/>
                      </a:cubicBezTo>
                      <a:lnTo>
                        <a:pt x="1" y="414"/>
                      </a:lnTo>
                      <a:cubicBezTo>
                        <a:pt x="83" y="355"/>
                        <a:pt x="131" y="296"/>
                        <a:pt x="131" y="225"/>
                      </a:cubicBez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9" name="Google Shape;2759;p36"/>
                <p:cNvSpPr/>
                <p:nvPr/>
              </p:nvSpPr>
              <p:spPr>
                <a:xfrm>
                  <a:off x="8207150" y="-4079693"/>
                  <a:ext cx="38774" cy="116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414" extrusionOk="0">
                      <a:moveTo>
                        <a:pt x="8" y="0"/>
                      </a:moveTo>
                      <a:cubicBezTo>
                        <a:pt x="1" y="18"/>
                        <a:pt x="1" y="37"/>
                        <a:pt x="8" y="57"/>
                      </a:cubicBezTo>
                      <a:lnTo>
                        <a:pt x="8" y="57"/>
                      </a:lnTo>
                      <a:lnTo>
                        <a:pt x="8" y="0"/>
                      </a:lnTo>
                      <a:close/>
                      <a:moveTo>
                        <a:pt x="8" y="57"/>
                      </a:moveTo>
                      <a:lnTo>
                        <a:pt x="8" y="225"/>
                      </a:lnTo>
                      <a:cubicBezTo>
                        <a:pt x="8" y="296"/>
                        <a:pt x="43" y="355"/>
                        <a:pt x="138" y="414"/>
                      </a:cubicBezTo>
                      <a:lnTo>
                        <a:pt x="138" y="189"/>
                      </a:lnTo>
                      <a:cubicBezTo>
                        <a:pt x="72" y="148"/>
                        <a:pt x="23" y="101"/>
                        <a:pt x="8" y="5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0" name="Google Shape;2760;p36"/>
                <p:cNvSpPr/>
                <p:nvPr/>
              </p:nvSpPr>
              <p:spPr>
                <a:xfrm>
                  <a:off x="9188305" y="-4026589"/>
                  <a:ext cx="750478" cy="49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" h="1773" extrusionOk="0">
                      <a:moveTo>
                        <a:pt x="2671" y="0"/>
                      </a:moveTo>
                      <a:lnTo>
                        <a:pt x="1" y="1548"/>
                      </a:lnTo>
                      <a:lnTo>
                        <a:pt x="1" y="1772"/>
                      </a:lnTo>
                      <a:lnTo>
                        <a:pt x="2671" y="225"/>
                      </a:lnTo>
                      <a:lnTo>
                        <a:pt x="267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1" name="Google Shape;2761;p36"/>
                <p:cNvSpPr/>
                <p:nvPr/>
              </p:nvSpPr>
              <p:spPr>
                <a:xfrm>
                  <a:off x="8249005" y="-4023214"/>
                  <a:ext cx="753849" cy="49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1773" extrusionOk="0">
                      <a:moveTo>
                        <a:pt x="1" y="0"/>
                      </a:moveTo>
                      <a:lnTo>
                        <a:pt x="1" y="225"/>
                      </a:lnTo>
                      <a:lnTo>
                        <a:pt x="2682" y="1772"/>
                      </a:lnTo>
                      <a:lnTo>
                        <a:pt x="2682" y="154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2" name="Google Shape;2762;p36"/>
                <p:cNvSpPr/>
                <p:nvPr/>
              </p:nvSpPr>
              <p:spPr>
                <a:xfrm>
                  <a:off x="8999210" y="-3591927"/>
                  <a:ext cx="189375" cy="8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306" extrusionOk="0">
                      <a:moveTo>
                        <a:pt x="0" y="1"/>
                      </a:moveTo>
                      <a:lnTo>
                        <a:pt x="0" y="225"/>
                      </a:lnTo>
                      <a:cubicBezTo>
                        <a:pt x="89" y="279"/>
                        <a:pt x="207" y="305"/>
                        <a:pt x="328" y="305"/>
                      </a:cubicBezTo>
                      <a:cubicBezTo>
                        <a:pt x="449" y="305"/>
                        <a:pt x="573" y="279"/>
                        <a:pt x="674" y="225"/>
                      </a:cubicBezTo>
                      <a:lnTo>
                        <a:pt x="674" y="1"/>
                      </a:lnTo>
                      <a:cubicBezTo>
                        <a:pt x="579" y="54"/>
                        <a:pt x="455" y="81"/>
                        <a:pt x="333" y="81"/>
                      </a:cubicBezTo>
                      <a:cubicBezTo>
                        <a:pt x="210" y="81"/>
                        <a:pt x="89" y="54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3" name="Google Shape;2763;p36"/>
                <p:cNvSpPr/>
                <p:nvPr/>
              </p:nvSpPr>
              <p:spPr>
                <a:xfrm>
                  <a:off x="8999210" y="-3486707"/>
                  <a:ext cx="189375" cy="135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482" extrusionOk="0">
                      <a:moveTo>
                        <a:pt x="0" y="0"/>
                      </a:moveTo>
                      <a:lnTo>
                        <a:pt x="0" y="402"/>
                      </a:lnTo>
                      <a:cubicBezTo>
                        <a:pt x="89" y="455"/>
                        <a:pt x="207" y="482"/>
                        <a:pt x="328" y="482"/>
                      </a:cubicBezTo>
                      <a:cubicBezTo>
                        <a:pt x="449" y="482"/>
                        <a:pt x="573" y="455"/>
                        <a:pt x="674" y="402"/>
                      </a:cubicBezTo>
                      <a:lnTo>
                        <a:pt x="674" y="0"/>
                      </a:lnTo>
                      <a:cubicBezTo>
                        <a:pt x="579" y="59"/>
                        <a:pt x="458" y="89"/>
                        <a:pt x="337" y="89"/>
                      </a:cubicBezTo>
                      <a:cubicBezTo>
                        <a:pt x="216" y="89"/>
                        <a:pt x="95" y="59"/>
                        <a:pt x="0" y="0"/>
                      </a:cubicBezTo>
                      <a:close/>
                    </a:path>
                  </a:pathLst>
                </a:custGeom>
                <a:solidFill>
                  <a:srgbClr val="EBEAEA">
                    <a:alpha val="5157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4" name="Google Shape;2764;p36"/>
                <p:cNvSpPr/>
                <p:nvPr/>
              </p:nvSpPr>
              <p:spPr>
                <a:xfrm>
                  <a:off x="8999210" y="-3586452"/>
                  <a:ext cx="189375" cy="8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306" extrusionOk="0">
                      <a:moveTo>
                        <a:pt x="0" y="1"/>
                      </a:moveTo>
                      <a:lnTo>
                        <a:pt x="0" y="225"/>
                      </a:lnTo>
                      <a:cubicBezTo>
                        <a:pt x="89" y="279"/>
                        <a:pt x="207" y="305"/>
                        <a:pt x="328" y="305"/>
                      </a:cubicBezTo>
                      <a:cubicBezTo>
                        <a:pt x="449" y="305"/>
                        <a:pt x="573" y="279"/>
                        <a:pt x="674" y="225"/>
                      </a:cubicBezTo>
                      <a:lnTo>
                        <a:pt x="674" y="1"/>
                      </a:lnTo>
                      <a:cubicBezTo>
                        <a:pt x="579" y="54"/>
                        <a:pt x="455" y="81"/>
                        <a:pt x="333" y="81"/>
                      </a:cubicBezTo>
                      <a:cubicBezTo>
                        <a:pt x="210" y="81"/>
                        <a:pt x="89" y="54"/>
                        <a:pt x="0" y="1"/>
                      </a:cubicBezTo>
                      <a:close/>
                    </a:path>
                  </a:pathLst>
                </a:custGeom>
                <a:solidFill>
                  <a:srgbClr val="EBEAEA">
                    <a:alpha val="5157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5" name="Google Shape;2765;p36"/>
                <p:cNvSpPr/>
                <p:nvPr/>
              </p:nvSpPr>
              <p:spPr>
                <a:xfrm>
                  <a:off x="8238893" y="-4025039"/>
                  <a:ext cx="753849" cy="49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1773" extrusionOk="0">
                      <a:moveTo>
                        <a:pt x="1" y="0"/>
                      </a:moveTo>
                      <a:lnTo>
                        <a:pt x="1" y="225"/>
                      </a:lnTo>
                      <a:lnTo>
                        <a:pt x="2682" y="1772"/>
                      </a:lnTo>
                      <a:lnTo>
                        <a:pt x="2682" y="154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EBEAEA">
                    <a:alpha val="5157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66" name="Google Shape;2766;p36"/>
                <p:cNvGrpSpPr/>
                <p:nvPr/>
              </p:nvGrpSpPr>
              <p:grpSpPr>
                <a:xfrm>
                  <a:off x="8089717" y="-3976838"/>
                  <a:ext cx="890882" cy="657747"/>
                  <a:chOff x="8089717" y="-3976838"/>
                  <a:chExt cx="890882" cy="657747"/>
                </a:xfrm>
              </p:grpSpPr>
              <p:grpSp>
                <p:nvGrpSpPr>
                  <p:cNvPr id="2767" name="Google Shape;2767;p36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768" name="Google Shape;2768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769" name="Google Shape;2769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0" name="Google Shape;2770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1" name="Google Shape;2771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2" name="Google Shape;2772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3" name="Google Shape;2773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4" name="Google Shape;2774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5" name="Google Shape;2775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6" name="Google Shape;277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77" name="Google Shape;2777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78" name="Google Shape;2778;p36"/>
                  <p:cNvGrpSpPr/>
                  <p:nvPr/>
                </p:nvGrpSpPr>
                <p:grpSpPr>
                  <a:xfrm>
                    <a:off x="8184531" y="-392202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779" name="Google Shape;2779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780" name="Google Shape;2780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1" name="Google Shape;2781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2" name="Google Shape;2782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3" name="Google Shape;2783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4" name="Google Shape;2784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5" name="Google Shape;2785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6" name="Google Shape;2786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7" name="Google Shape;278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88" name="Google Shape;2788;p36"/>
                    <p:cNvSpPr/>
                    <p:nvPr/>
                  </p:nvSpPr>
                  <p:spPr>
                    <a:xfrm>
                      <a:off x="8134591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89" name="Google Shape;2789;p36"/>
                  <p:cNvGrpSpPr/>
                  <p:nvPr/>
                </p:nvGrpSpPr>
                <p:grpSpPr>
                  <a:xfrm>
                    <a:off x="8279346" y="-386721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790" name="Google Shape;2790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791" name="Google Shape;2791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2" name="Google Shape;2792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3" name="Google Shape;2793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4" name="Google Shape;2794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5" name="Google Shape;2795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6" name="Google Shape;2796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7" name="Google Shape;2797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8" name="Google Shape;2798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99" name="Google Shape;2799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00" name="Google Shape;2800;p36"/>
                  <p:cNvGrpSpPr/>
                  <p:nvPr/>
                </p:nvGrpSpPr>
                <p:grpSpPr>
                  <a:xfrm>
                    <a:off x="8374160" y="-3812401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01" name="Google Shape;2801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02" name="Google Shape;2802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3" name="Google Shape;2803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4" name="Google Shape;2804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5" name="Google Shape;2805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6" name="Google Shape;280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7" name="Google Shape;2807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8" name="Google Shape;2808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9" name="Google Shape;2809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10" name="Google Shape;2810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11" name="Google Shape;2811;p36"/>
                  <p:cNvGrpSpPr/>
                  <p:nvPr/>
                </p:nvGrpSpPr>
                <p:grpSpPr>
                  <a:xfrm>
                    <a:off x="8468975" y="-375758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12" name="Google Shape;2812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13" name="Google Shape;2813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4" name="Google Shape;2814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5" name="Google Shape;2815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6" name="Google Shape;2816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7" name="Google Shape;281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8" name="Google Shape;2818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9" name="Google Shape;2819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0" name="Google Shape;2820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21" name="Google Shape;2821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22" name="Google Shape;2822;p36"/>
                  <p:cNvGrpSpPr/>
                  <p:nvPr/>
                </p:nvGrpSpPr>
                <p:grpSpPr>
                  <a:xfrm>
                    <a:off x="8563790" y="-370277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23" name="Google Shape;2823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24" name="Google Shape;2824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5" name="Google Shape;2825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6" name="Google Shape;2826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7" name="Google Shape;2827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8" name="Google Shape;2828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9" name="Google Shape;2829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0" name="Google Shape;2830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1" name="Google Shape;2831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32" name="Google Shape;2832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33" name="Google Shape;2833;p36"/>
                  <p:cNvGrpSpPr/>
                  <p:nvPr/>
                </p:nvGrpSpPr>
                <p:grpSpPr>
                  <a:xfrm>
                    <a:off x="8658604" y="-364796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34" name="Google Shape;2834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35" name="Google Shape;2835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6" name="Google Shape;2836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7" name="Google Shape;2837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8" name="Google Shape;2838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9" name="Google Shape;2839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0" name="Google Shape;2840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1" name="Google Shape;2841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2" name="Google Shape;2842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43" name="Google Shape;2843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844" name="Google Shape;2844;p36"/>
                <p:cNvGrpSpPr/>
                <p:nvPr/>
              </p:nvGrpSpPr>
              <p:grpSpPr>
                <a:xfrm flipH="1">
                  <a:off x="9207167" y="-3976838"/>
                  <a:ext cx="890882" cy="657747"/>
                  <a:chOff x="8089717" y="-3976838"/>
                  <a:chExt cx="890882" cy="657747"/>
                </a:xfrm>
              </p:grpSpPr>
              <p:grpSp>
                <p:nvGrpSpPr>
                  <p:cNvPr id="2845" name="Google Shape;2845;p36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46" name="Google Shape;2846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47" name="Google Shape;2847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8" name="Google Shape;2848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9" name="Google Shape;2849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0" name="Google Shape;2850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1" name="Google Shape;2851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2" name="Google Shape;2852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3" name="Google Shape;2853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4" name="Google Shape;2854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55" name="Google Shape;2855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56" name="Google Shape;2856;p36"/>
                  <p:cNvGrpSpPr/>
                  <p:nvPr/>
                </p:nvGrpSpPr>
                <p:grpSpPr>
                  <a:xfrm>
                    <a:off x="8184531" y="-392202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57" name="Google Shape;2857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58" name="Google Shape;2858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9" name="Google Shape;2859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0" name="Google Shape;2860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1" name="Google Shape;2861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2" name="Google Shape;2862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3" name="Google Shape;2863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4" name="Google Shape;2864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5" name="Google Shape;2865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66" name="Google Shape;2866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67" name="Google Shape;2867;p36"/>
                  <p:cNvGrpSpPr/>
                  <p:nvPr/>
                </p:nvGrpSpPr>
                <p:grpSpPr>
                  <a:xfrm>
                    <a:off x="8279346" y="-386721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68" name="Google Shape;2868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69" name="Google Shape;2869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0" name="Google Shape;2870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1" name="Google Shape;2871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2" name="Google Shape;2872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3" name="Google Shape;2873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4" name="Google Shape;2874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5" name="Google Shape;2875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6" name="Google Shape;287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77" name="Google Shape;2877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78" name="Google Shape;2878;p36"/>
                  <p:cNvGrpSpPr/>
                  <p:nvPr/>
                </p:nvGrpSpPr>
                <p:grpSpPr>
                  <a:xfrm>
                    <a:off x="8374160" y="-3812401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79" name="Google Shape;2879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80" name="Google Shape;2880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1" name="Google Shape;2881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2" name="Google Shape;2882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3" name="Google Shape;2883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4" name="Google Shape;2884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5" name="Google Shape;2885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6" name="Google Shape;2886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7" name="Google Shape;288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88" name="Google Shape;2888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89" name="Google Shape;2889;p36"/>
                  <p:cNvGrpSpPr/>
                  <p:nvPr/>
                </p:nvGrpSpPr>
                <p:grpSpPr>
                  <a:xfrm>
                    <a:off x="8468975" y="-375758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90" name="Google Shape;2890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91" name="Google Shape;2891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2" name="Google Shape;2892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3" name="Google Shape;2893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4" name="Google Shape;2894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5" name="Google Shape;2895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6" name="Google Shape;2896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7" name="Google Shape;2897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8" name="Google Shape;2898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99" name="Google Shape;2899;p36"/>
                    <p:cNvSpPr/>
                    <p:nvPr/>
                  </p:nvSpPr>
                  <p:spPr>
                    <a:xfrm>
                      <a:off x="8152425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900" name="Google Shape;2900;p36"/>
                  <p:cNvGrpSpPr/>
                  <p:nvPr/>
                </p:nvGrpSpPr>
                <p:grpSpPr>
                  <a:xfrm>
                    <a:off x="8563790" y="-370277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901" name="Google Shape;2901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902" name="Google Shape;2902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3" name="Google Shape;2903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4" name="Google Shape;2904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5" name="Google Shape;2905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6" name="Google Shape;290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7" name="Google Shape;2907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8" name="Google Shape;2908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9" name="Google Shape;2909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910" name="Google Shape;2910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911" name="Google Shape;2911;p36"/>
                  <p:cNvGrpSpPr/>
                  <p:nvPr/>
                </p:nvGrpSpPr>
                <p:grpSpPr>
                  <a:xfrm>
                    <a:off x="8658604" y="-364796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912" name="Google Shape;2912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913" name="Google Shape;2913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4" name="Google Shape;2914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5" name="Google Shape;2915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6" name="Google Shape;2916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7" name="Google Shape;291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8" name="Google Shape;2918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9" name="Google Shape;2919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0" name="Google Shape;2920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921" name="Google Shape;2921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922" name="Google Shape;2922;p36"/>
                <p:cNvGrpSpPr/>
                <p:nvPr/>
              </p:nvGrpSpPr>
              <p:grpSpPr>
                <a:xfrm>
                  <a:off x="8191061" y="-4595005"/>
                  <a:ext cx="1804055" cy="1024145"/>
                  <a:chOff x="8189448" y="-4492455"/>
                  <a:chExt cx="1804055" cy="1024145"/>
                </a:xfrm>
              </p:grpSpPr>
              <p:sp>
                <p:nvSpPr>
                  <p:cNvPr id="2923" name="Google Shape;2923;p36"/>
                  <p:cNvSpPr/>
                  <p:nvPr/>
                </p:nvSpPr>
                <p:spPr>
                  <a:xfrm>
                    <a:off x="8189448" y="-4491316"/>
                    <a:ext cx="1802439" cy="1021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15" h="3637" extrusionOk="0">
                        <a:moveTo>
                          <a:pt x="3206" y="1"/>
                        </a:moveTo>
                        <a:cubicBezTo>
                          <a:pt x="3086" y="1"/>
                          <a:pt x="2965" y="24"/>
                          <a:pt x="2871" y="71"/>
                        </a:cubicBezTo>
                        <a:lnTo>
                          <a:pt x="201" y="1631"/>
                        </a:lnTo>
                        <a:cubicBezTo>
                          <a:pt x="0" y="1725"/>
                          <a:pt x="0" y="1902"/>
                          <a:pt x="201" y="2009"/>
                        </a:cubicBezTo>
                        <a:lnTo>
                          <a:pt x="2882" y="3556"/>
                        </a:lnTo>
                        <a:cubicBezTo>
                          <a:pt x="2971" y="3609"/>
                          <a:pt x="3089" y="3636"/>
                          <a:pt x="3209" y="3636"/>
                        </a:cubicBezTo>
                        <a:cubicBezTo>
                          <a:pt x="3328" y="3636"/>
                          <a:pt x="3449" y="3609"/>
                          <a:pt x="3544" y="3556"/>
                        </a:cubicBezTo>
                        <a:lnTo>
                          <a:pt x="6226" y="2009"/>
                        </a:lnTo>
                        <a:cubicBezTo>
                          <a:pt x="6415" y="1902"/>
                          <a:pt x="6415" y="1725"/>
                          <a:pt x="6226" y="1631"/>
                        </a:cubicBezTo>
                        <a:lnTo>
                          <a:pt x="3532" y="71"/>
                        </a:lnTo>
                        <a:cubicBezTo>
                          <a:pt x="3444" y="24"/>
                          <a:pt x="3325" y="1"/>
                          <a:pt x="320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924" name="Google Shape;2924;p36"/>
                  <p:cNvGrpSpPr/>
                  <p:nvPr/>
                </p:nvGrpSpPr>
                <p:grpSpPr>
                  <a:xfrm>
                    <a:off x="8191064" y="-4492455"/>
                    <a:ext cx="1802439" cy="1024145"/>
                    <a:chOff x="8121364" y="-4667505"/>
                    <a:chExt cx="1802439" cy="1024145"/>
                  </a:xfrm>
                </p:grpSpPr>
                <p:sp>
                  <p:nvSpPr>
                    <p:cNvPr id="2925" name="Google Shape;2925;p36"/>
                    <p:cNvSpPr/>
                    <p:nvPr/>
                  </p:nvSpPr>
                  <p:spPr>
                    <a:xfrm>
                      <a:off x="8121364" y="-4667505"/>
                      <a:ext cx="1802439" cy="10241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5" h="3645" extrusionOk="0">
                          <a:moveTo>
                            <a:pt x="3206" y="0"/>
                          </a:moveTo>
                          <a:cubicBezTo>
                            <a:pt x="3086" y="0"/>
                            <a:pt x="2965" y="27"/>
                            <a:pt x="2871" y="80"/>
                          </a:cubicBezTo>
                          <a:lnTo>
                            <a:pt x="201" y="1628"/>
                          </a:lnTo>
                          <a:cubicBezTo>
                            <a:pt x="0" y="1734"/>
                            <a:pt x="0" y="1911"/>
                            <a:pt x="201" y="2018"/>
                          </a:cubicBezTo>
                          <a:lnTo>
                            <a:pt x="2882" y="3565"/>
                          </a:lnTo>
                          <a:cubicBezTo>
                            <a:pt x="2971" y="3618"/>
                            <a:pt x="3089" y="3645"/>
                            <a:pt x="3209" y="3645"/>
                          </a:cubicBezTo>
                          <a:cubicBezTo>
                            <a:pt x="3328" y="3645"/>
                            <a:pt x="3449" y="3618"/>
                            <a:pt x="3544" y="3565"/>
                          </a:cubicBezTo>
                          <a:lnTo>
                            <a:pt x="6226" y="2018"/>
                          </a:lnTo>
                          <a:cubicBezTo>
                            <a:pt x="6415" y="1911"/>
                            <a:pt x="6415" y="1734"/>
                            <a:pt x="6226" y="1628"/>
                          </a:cubicBezTo>
                          <a:lnTo>
                            <a:pt x="3532" y="80"/>
                          </a:lnTo>
                          <a:cubicBezTo>
                            <a:pt x="3444" y="27"/>
                            <a:pt x="3325" y="0"/>
                            <a:pt x="3206" y="0"/>
                          </a:cubicBez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6" name="Google Shape;2926;p36"/>
                    <p:cNvSpPr/>
                    <p:nvPr/>
                  </p:nvSpPr>
                  <p:spPr>
                    <a:xfrm>
                      <a:off x="8783258" y="-4528987"/>
                      <a:ext cx="866800" cy="501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85" h="1785" extrusionOk="0">
                          <a:moveTo>
                            <a:pt x="521" y="1"/>
                          </a:moveTo>
                          <a:lnTo>
                            <a:pt x="1" y="296"/>
                          </a:lnTo>
                          <a:lnTo>
                            <a:pt x="2588" y="1784"/>
                          </a:lnTo>
                          <a:lnTo>
                            <a:pt x="3084" y="1489"/>
                          </a:lnTo>
                          <a:lnTo>
                            <a:pt x="52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7" name="Google Shape;2927;p36"/>
                    <p:cNvSpPr/>
                    <p:nvPr/>
                  </p:nvSpPr>
                  <p:spPr>
                    <a:xfrm>
                      <a:off x="8647267" y="-4416036"/>
                      <a:ext cx="813415" cy="46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95" h="1666" extrusionOk="0">
                          <a:moveTo>
                            <a:pt x="308" y="0"/>
                          </a:moveTo>
                          <a:lnTo>
                            <a:pt x="0" y="178"/>
                          </a:lnTo>
                          <a:lnTo>
                            <a:pt x="2588" y="1666"/>
                          </a:lnTo>
                          <a:lnTo>
                            <a:pt x="2895" y="1489"/>
                          </a:lnTo>
                          <a:lnTo>
                            <a:pt x="308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8" name="Google Shape;2928;p36"/>
                    <p:cNvSpPr/>
                    <p:nvPr/>
                  </p:nvSpPr>
                  <p:spPr>
                    <a:xfrm>
                      <a:off x="8358428" y="-4246891"/>
                      <a:ext cx="806953" cy="468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72" h="1667" extrusionOk="0">
                          <a:moveTo>
                            <a:pt x="296" y="1"/>
                          </a:moveTo>
                          <a:lnTo>
                            <a:pt x="1" y="178"/>
                          </a:lnTo>
                          <a:lnTo>
                            <a:pt x="2564" y="1666"/>
                          </a:lnTo>
                          <a:lnTo>
                            <a:pt x="2871" y="1489"/>
                          </a:lnTo>
                          <a:lnTo>
                            <a:pt x="296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9" name="Google Shape;2929;p36"/>
                    <p:cNvSpPr/>
                    <p:nvPr/>
                  </p:nvSpPr>
                  <p:spPr>
                    <a:xfrm>
                      <a:off x="8501162" y="-4329778"/>
                      <a:ext cx="388585" cy="22590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3" h="804" extrusionOk="0">
                          <a:moveTo>
                            <a:pt x="320" y="0"/>
                          </a:moveTo>
                          <a:lnTo>
                            <a:pt x="1" y="178"/>
                          </a:lnTo>
                          <a:lnTo>
                            <a:pt x="1088" y="804"/>
                          </a:lnTo>
                          <a:lnTo>
                            <a:pt x="1383" y="627"/>
                          </a:lnTo>
                          <a:lnTo>
                            <a:pt x="320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0" name="Google Shape;2930;p36"/>
                    <p:cNvSpPr/>
                    <p:nvPr/>
                  </p:nvSpPr>
                  <p:spPr>
                    <a:xfrm>
                      <a:off x="8925992" y="-4084209"/>
                      <a:ext cx="385494" cy="21944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2" h="781" extrusionOk="0">
                          <a:moveTo>
                            <a:pt x="308" y="1"/>
                          </a:moveTo>
                          <a:lnTo>
                            <a:pt x="1" y="166"/>
                          </a:lnTo>
                          <a:lnTo>
                            <a:pt x="1076" y="780"/>
                          </a:lnTo>
                          <a:lnTo>
                            <a:pt x="1371" y="615"/>
                          </a:lnTo>
                          <a:lnTo>
                            <a:pt x="308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2931" name="Google Shape;2931;p36"/>
            <p:cNvGrpSpPr/>
            <p:nvPr/>
          </p:nvGrpSpPr>
          <p:grpSpPr>
            <a:xfrm>
              <a:off x="5567592" y="2776196"/>
              <a:ext cx="304008" cy="564114"/>
              <a:chOff x="6058230" y="-2567239"/>
              <a:chExt cx="663194" cy="1230616"/>
            </a:xfrm>
          </p:grpSpPr>
          <p:sp>
            <p:nvSpPr>
              <p:cNvPr id="2932" name="Google Shape;2932;p36"/>
              <p:cNvSpPr/>
              <p:nvPr/>
            </p:nvSpPr>
            <p:spPr>
              <a:xfrm>
                <a:off x="6176683" y="-2305973"/>
                <a:ext cx="412195" cy="969350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4059" extrusionOk="0">
                    <a:moveTo>
                      <a:pt x="442" y="0"/>
                    </a:moveTo>
                    <a:cubicBezTo>
                      <a:pt x="366" y="0"/>
                      <a:pt x="297" y="19"/>
                      <a:pt x="237" y="54"/>
                    </a:cubicBezTo>
                    <a:cubicBezTo>
                      <a:pt x="83" y="148"/>
                      <a:pt x="0" y="325"/>
                      <a:pt x="0" y="538"/>
                    </a:cubicBezTo>
                    <a:lnTo>
                      <a:pt x="0" y="3078"/>
                    </a:lnTo>
                    <a:cubicBezTo>
                      <a:pt x="0" y="3137"/>
                      <a:pt x="36" y="3184"/>
                      <a:pt x="95" y="3184"/>
                    </a:cubicBezTo>
                    <a:cubicBezTo>
                      <a:pt x="154" y="3184"/>
                      <a:pt x="201" y="3137"/>
                      <a:pt x="201" y="3078"/>
                    </a:cubicBezTo>
                    <a:lnTo>
                      <a:pt x="201" y="538"/>
                    </a:lnTo>
                    <a:cubicBezTo>
                      <a:pt x="201" y="396"/>
                      <a:pt x="260" y="278"/>
                      <a:pt x="331" y="231"/>
                    </a:cubicBezTo>
                    <a:cubicBezTo>
                      <a:pt x="360" y="214"/>
                      <a:pt x="394" y="206"/>
                      <a:pt x="431" y="206"/>
                    </a:cubicBezTo>
                    <a:cubicBezTo>
                      <a:pt x="499" y="206"/>
                      <a:pt x="578" y="232"/>
                      <a:pt x="662" y="278"/>
                    </a:cubicBezTo>
                    <a:lnTo>
                      <a:pt x="945" y="444"/>
                    </a:lnTo>
                    <a:cubicBezTo>
                      <a:pt x="1252" y="621"/>
                      <a:pt x="1501" y="1058"/>
                      <a:pt x="1501" y="1412"/>
                    </a:cubicBezTo>
                    <a:lnTo>
                      <a:pt x="1501" y="3952"/>
                    </a:lnTo>
                    <a:cubicBezTo>
                      <a:pt x="1501" y="4011"/>
                      <a:pt x="1548" y="4058"/>
                      <a:pt x="1607" y="4058"/>
                    </a:cubicBezTo>
                    <a:cubicBezTo>
                      <a:pt x="1666" y="4058"/>
                      <a:pt x="1713" y="4011"/>
                      <a:pt x="1725" y="3952"/>
                    </a:cubicBezTo>
                    <a:lnTo>
                      <a:pt x="1725" y="1412"/>
                    </a:lnTo>
                    <a:cubicBezTo>
                      <a:pt x="1725" y="999"/>
                      <a:pt x="1430" y="467"/>
                      <a:pt x="1063" y="266"/>
                    </a:cubicBezTo>
                    <a:lnTo>
                      <a:pt x="780" y="101"/>
                    </a:lnTo>
                    <a:cubicBezTo>
                      <a:pt x="658" y="33"/>
                      <a:pt x="544" y="0"/>
                      <a:pt x="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36"/>
              <p:cNvSpPr/>
              <p:nvPr/>
            </p:nvSpPr>
            <p:spPr>
              <a:xfrm>
                <a:off x="6233060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2"/>
                      <a:pt x="52" y="217"/>
                      <a:pt x="13" y="242"/>
                    </a:cubicBezTo>
                    <a:lnTo>
                      <a:pt x="13" y="242"/>
                    </a:lnTo>
                    <a:lnTo>
                      <a:pt x="166" y="154"/>
                    </a:lnTo>
                    <a:cubicBezTo>
                      <a:pt x="201" y="131"/>
                      <a:pt x="225" y="72"/>
                      <a:pt x="237" y="1"/>
                    </a:cubicBezTo>
                    <a:close/>
                    <a:moveTo>
                      <a:pt x="13" y="242"/>
                    </a:moveTo>
                    <a:lnTo>
                      <a:pt x="0" y="249"/>
                    </a:lnTo>
                    <a:cubicBezTo>
                      <a:pt x="5" y="247"/>
                      <a:pt x="9" y="244"/>
                      <a:pt x="13" y="2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36"/>
              <p:cNvSpPr/>
              <p:nvPr/>
            </p:nvSpPr>
            <p:spPr>
              <a:xfrm>
                <a:off x="6233044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8"/>
                      <a:pt x="36" y="225"/>
                      <a:pt x="1" y="249"/>
                    </a:cubicBezTo>
                    <a:lnTo>
                      <a:pt x="154" y="154"/>
                    </a:lnTo>
                    <a:cubicBezTo>
                      <a:pt x="201" y="131"/>
                      <a:pt x="237" y="72"/>
                      <a:pt x="237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36"/>
              <p:cNvSpPr/>
              <p:nvPr/>
            </p:nvSpPr>
            <p:spPr>
              <a:xfrm>
                <a:off x="6250000" y="-2073127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36"/>
              <p:cNvSpPr/>
              <p:nvPr/>
            </p:nvSpPr>
            <p:spPr>
              <a:xfrm>
                <a:off x="6083545" y="-2567239"/>
                <a:ext cx="98869" cy="3725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156" extrusionOk="0">
                    <a:moveTo>
                      <a:pt x="22" y="118"/>
                    </a:moveTo>
                    <a:cubicBezTo>
                      <a:pt x="15" y="122"/>
                      <a:pt x="7" y="126"/>
                      <a:pt x="0" y="132"/>
                    </a:cubicBezTo>
                    <a:lnTo>
                      <a:pt x="22" y="118"/>
                    </a:lnTo>
                    <a:close/>
                    <a:moveTo>
                      <a:pt x="240" y="0"/>
                    </a:moveTo>
                    <a:cubicBezTo>
                      <a:pt x="212" y="0"/>
                      <a:pt x="188" y="8"/>
                      <a:pt x="166" y="26"/>
                    </a:cubicBezTo>
                    <a:lnTo>
                      <a:pt x="22" y="118"/>
                    </a:lnTo>
                    <a:lnTo>
                      <a:pt x="22" y="118"/>
                    </a:lnTo>
                    <a:cubicBezTo>
                      <a:pt x="42" y="108"/>
                      <a:pt x="65" y="103"/>
                      <a:pt x="90" y="103"/>
                    </a:cubicBezTo>
                    <a:cubicBezTo>
                      <a:pt x="138" y="103"/>
                      <a:pt x="193" y="121"/>
                      <a:pt x="249" y="155"/>
                    </a:cubicBezTo>
                    <a:lnTo>
                      <a:pt x="414" y="61"/>
                    </a:lnTo>
                    <a:cubicBezTo>
                      <a:pt x="347" y="24"/>
                      <a:pt x="289" y="0"/>
                      <a:pt x="2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36"/>
              <p:cNvSpPr/>
              <p:nvPr/>
            </p:nvSpPr>
            <p:spPr>
              <a:xfrm>
                <a:off x="6083545" y="-2567000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237" y="1"/>
                    </a:moveTo>
                    <a:cubicBezTo>
                      <a:pt x="213" y="13"/>
                      <a:pt x="178" y="13"/>
                      <a:pt x="166" y="25"/>
                    </a:cubicBezTo>
                    <a:lnTo>
                      <a:pt x="46" y="102"/>
                    </a:lnTo>
                    <a:lnTo>
                      <a:pt x="46" y="102"/>
                    </a:lnTo>
                    <a:cubicBezTo>
                      <a:pt x="55" y="98"/>
                      <a:pt x="64" y="95"/>
                      <a:pt x="71" y="95"/>
                    </a:cubicBezTo>
                    <a:lnTo>
                      <a:pt x="237" y="1"/>
                    </a:lnTo>
                    <a:close/>
                    <a:moveTo>
                      <a:pt x="46" y="102"/>
                    </a:moveTo>
                    <a:lnTo>
                      <a:pt x="46" y="102"/>
                    </a:lnTo>
                    <a:cubicBezTo>
                      <a:pt x="27" y="109"/>
                      <a:pt x="8" y="123"/>
                      <a:pt x="0" y="131"/>
                    </a:cubicBezTo>
                    <a:lnTo>
                      <a:pt x="46" y="1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36"/>
              <p:cNvSpPr/>
              <p:nvPr/>
            </p:nvSpPr>
            <p:spPr>
              <a:xfrm>
                <a:off x="6100501" y="-2567000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36"/>
              <p:cNvSpPr/>
              <p:nvPr/>
            </p:nvSpPr>
            <p:spPr>
              <a:xfrm>
                <a:off x="6125815" y="-2564135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166" y="1"/>
                    </a:moveTo>
                    <a:lnTo>
                      <a:pt x="1" y="107"/>
                    </a:lnTo>
                    <a:cubicBezTo>
                      <a:pt x="36" y="119"/>
                      <a:pt x="48" y="119"/>
                      <a:pt x="72" y="131"/>
                    </a:cubicBezTo>
                    <a:lnTo>
                      <a:pt x="237" y="24"/>
                    </a:lnTo>
                    <a:cubicBezTo>
                      <a:pt x="213" y="13"/>
                      <a:pt x="178" y="13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36"/>
              <p:cNvSpPr/>
              <p:nvPr/>
            </p:nvSpPr>
            <p:spPr>
              <a:xfrm>
                <a:off x="6585777" y="-1847445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6" y="0"/>
                    </a:moveTo>
                    <a:lnTo>
                      <a:pt x="71" y="95"/>
                    </a:lnTo>
                    <a:cubicBezTo>
                      <a:pt x="71" y="177"/>
                      <a:pt x="36" y="213"/>
                      <a:pt x="0" y="248"/>
                    </a:cubicBezTo>
                    <a:lnTo>
                      <a:pt x="154" y="142"/>
                    </a:lnTo>
                    <a:cubicBezTo>
                      <a:pt x="201" y="118"/>
                      <a:pt x="236" y="71"/>
                      <a:pt x="2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36"/>
              <p:cNvSpPr/>
              <p:nvPr/>
            </p:nvSpPr>
            <p:spPr>
              <a:xfrm>
                <a:off x="6585777" y="-1853176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36"/>
              <p:cNvSpPr/>
              <p:nvPr/>
            </p:nvSpPr>
            <p:spPr>
              <a:xfrm>
                <a:off x="6602733" y="-1870132"/>
                <a:ext cx="39643" cy="42509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78" extrusionOk="0">
                    <a:moveTo>
                      <a:pt x="165" y="1"/>
                    </a:moveTo>
                    <a:lnTo>
                      <a:pt x="0" y="95"/>
                    </a:lnTo>
                    <a:lnTo>
                      <a:pt x="0" y="178"/>
                    </a:lnTo>
                    <a:lnTo>
                      <a:pt x="165" y="95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36"/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107" y="208"/>
                      <a:pt x="64" y="288"/>
                      <a:pt x="8" y="326"/>
                    </a:cubicBezTo>
                    <a:lnTo>
                      <a:pt x="8" y="326"/>
                    </a:ln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  <a:moveTo>
                      <a:pt x="8" y="326"/>
                    </a:moveTo>
                    <a:lnTo>
                      <a:pt x="0" y="331"/>
                    </a:lnTo>
                    <a:cubicBezTo>
                      <a:pt x="3" y="329"/>
                      <a:pt x="6" y="328"/>
                      <a:pt x="8" y="3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36"/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36"/>
              <p:cNvSpPr/>
              <p:nvPr/>
            </p:nvSpPr>
            <p:spPr>
              <a:xfrm>
                <a:off x="6585777" y="-1850314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36"/>
              <p:cNvSpPr/>
              <p:nvPr/>
            </p:nvSpPr>
            <p:spPr>
              <a:xfrm>
                <a:off x="6684408" y="-2143817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36"/>
              <p:cNvSpPr/>
              <p:nvPr/>
            </p:nvSpPr>
            <p:spPr>
              <a:xfrm>
                <a:off x="6250000" y="-2070264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36"/>
              <p:cNvSpPr/>
              <p:nvPr/>
            </p:nvSpPr>
            <p:spPr>
              <a:xfrm>
                <a:off x="6142771" y="-2552910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36"/>
              <p:cNvSpPr/>
              <p:nvPr/>
            </p:nvSpPr>
            <p:spPr>
              <a:xfrm>
                <a:off x="6058230" y="-2546940"/>
                <a:ext cx="626412" cy="759432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180" extrusionOk="0">
                    <a:moveTo>
                      <a:pt x="199" y="1"/>
                    </a:moveTo>
                    <a:cubicBezTo>
                      <a:pt x="83" y="1"/>
                      <a:pt x="0" y="89"/>
                      <a:pt x="0" y="248"/>
                    </a:cubicBezTo>
                    <a:lnTo>
                      <a:pt x="0" y="1193"/>
                    </a:lnTo>
                    <a:cubicBezTo>
                      <a:pt x="0" y="1405"/>
                      <a:pt x="154" y="1665"/>
                      <a:pt x="331" y="1783"/>
                    </a:cubicBezTo>
                    <a:lnTo>
                      <a:pt x="331" y="1878"/>
                    </a:lnTo>
                    <a:cubicBezTo>
                      <a:pt x="331" y="2020"/>
                      <a:pt x="425" y="2209"/>
                      <a:pt x="567" y="2291"/>
                    </a:cubicBezTo>
                    <a:cubicBezTo>
                      <a:pt x="605" y="2312"/>
                      <a:pt x="640" y="2321"/>
                      <a:pt x="672" y="2321"/>
                    </a:cubicBezTo>
                    <a:cubicBezTo>
                      <a:pt x="749" y="2321"/>
                      <a:pt x="803" y="2262"/>
                      <a:pt x="803" y="2161"/>
                    </a:cubicBezTo>
                    <a:lnTo>
                      <a:pt x="803" y="2067"/>
                    </a:lnTo>
                    <a:lnTo>
                      <a:pt x="1808" y="2646"/>
                    </a:lnTo>
                    <a:lnTo>
                      <a:pt x="1808" y="2728"/>
                    </a:lnTo>
                    <a:cubicBezTo>
                      <a:pt x="1808" y="2882"/>
                      <a:pt x="1914" y="3071"/>
                      <a:pt x="2044" y="3142"/>
                    </a:cubicBezTo>
                    <a:cubicBezTo>
                      <a:pt x="2084" y="3167"/>
                      <a:pt x="2121" y="3179"/>
                      <a:pt x="2155" y="3179"/>
                    </a:cubicBezTo>
                    <a:cubicBezTo>
                      <a:pt x="2229" y="3179"/>
                      <a:pt x="2280" y="3118"/>
                      <a:pt x="2280" y="3012"/>
                    </a:cubicBezTo>
                    <a:lnTo>
                      <a:pt x="2280" y="2929"/>
                    </a:lnTo>
                    <a:cubicBezTo>
                      <a:pt x="2332" y="2955"/>
                      <a:pt x="2381" y="2968"/>
                      <a:pt x="2425" y="2968"/>
                    </a:cubicBezTo>
                    <a:cubicBezTo>
                      <a:pt x="2542" y="2968"/>
                      <a:pt x="2623" y="2880"/>
                      <a:pt x="2623" y="2717"/>
                    </a:cubicBezTo>
                    <a:lnTo>
                      <a:pt x="2623" y="1772"/>
                    </a:lnTo>
                    <a:cubicBezTo>
                      <a:pt x="2623" y="1547"/>
                      <a:pt x="2457" y="1287"/>
                      <a:pt x="2268" y="1169"/>
                    </a:cubicBezTo>
                    <a:lnTo>
                      <a:pt x="355" y="47"/>
                    </a:lnTo>
                    <a:cubicBezTo>
                      <a:pt x="299" y="16"/>
                      <a:pt x="246" y="1"/>
                      <a:pt x="1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36"/>
              <p:cNvSpPr/>
              <p:nvPr/>
            </p:nvSpPr>
            <p:spPr>
              <a:xfrm>
                <a:off x="6599867" y="-2293316"/>
                <a:ext cx="121557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09" h="710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89" y="213"/>
                      <a:pt x="355" y="485"/>
                      <a:pt x="355" y="710"/>
                    </a:cubicBezTo>
                    <a:lnTo>
                      <a:pt x="508" y="603"/>
                    </a:lnTo>
                    <a:cubicBezTo>
                      <a:pt x="508" y="391"/>
                      <a:pt x="355" y="119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36"/>
              <p:cNvSpPr/>
              <p:nvPr/>
            </p:nvSpPr>
            <p:spPr>
              <a:xfrm>
                <a:off x="6599867" y="-2293316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36"/>
              <p:cNvSpPr/>
              <p:nvPr/>
            </p:nvSpPr>
            <p:spPr>
              <a:xfrm>
                <a:off x="6670318" y="-2205909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36"/>
              <p:cNvSpPr/>
              <p:nvPr/>
            </p:nvSpPr>
            <p:spPr>
              <a:xfrm>
                <a:off x="6678915" y="-2169131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36"/>
              <p:cNvSpPr/>
              <p:nvPr/>
            </p:nvSpPr>
            <p:spPr>
              <a:xfrm>
                <a:off x="6506728" y="-2211402"/>
                <a:ext cx="239" cy="23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36"/>
              <p:cNvSpPr/>
              <p:nvPr/>
            </p:nvSpPr>
            <p:spPr>
              <a:xfrm>
                <a:off x="6105993" y="-2445681"/>
                <a:ext cx="53972" cy="13302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557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225" y="556"/>
                    </a:lnTo>
                    <a:lnTo>
                      <a:pt x="225" y="1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36"/>
              <p:cNvSpPr/>
              <p:nvPr/>
            </p:nvSpPr>
            <p:spPr>
              <a:xfrm>
                <a:off x="6182176" y="-2363767"/>
                <a:ext cx="68062" cy="65196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73" extrusionOk="0">
                    <a:moveTo>
                      <a:pt x="1" y="0"/>
                    </a:moveTo>
                    <a:lnTo>
                      <a:pt x="1" y="107"/>
                    </a:lnTo>
                    <a:lnTo>
                      <a:pt x="284" y="272"/>
                    </a:lnTo>
                    <a:lnTo>
                      <a:pt x="284" y="1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36"/>
              <p:cNvSpPr/>
              <p:nvPr/>
            </p:nvSpPr>
            <p:spPr>
              <a:xfrm>
                <a:off x="6269822" y="-2349677"/>
                <a:ext cx="146871" cy="180783"/>
              </a:xfrm>
              <a:custGeom>
                <a:avLst/>
                <a:gdLst/>
                <a:ahLst/>
                <a:cxnLst/>
                <a:rect l="l" t="t" r="r" b="b"/>
                <a:pathLst>
                  <a:path w="615" h="75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614" y="757"/>
                    </a:lnTo>
                    <a:lnTo>
                      <a:pt x="614" y="3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36"/>
              <p:cNvSpPr/>
              <p:nvPr/>
            </p:nvSpPr>
            <p:spPr>
              <a:xfrm>
                <a:off x="6105993" y="-2312899"/>
                <a:ext cx="313564" cy="27368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46" extrusionOk="0">
                    <a:moveTo>
                      <a:pt x="1" y="0"/>
                    </a:moveTo>
                    <a:lnTo>
                      <a:pt x="1" y="378"/>
                    </a:lnTo>
                    <a:lnTo>
                      <a:pt x="1312" y="1146"/>
                    </a:lnTo>
                    <a:lnTo>
                      <a:pt x="1312" y="7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36"/>
              <p:cNvSpPr/>
              <p:nvPr/>
            </p:nvSpPr>
            <p:spPr>
              <a:xfrm>
                <a:off x="6100501" y="-2564138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36"/>
              <p:cNvSpPr/>
              <p:nvPr/>
            </p:nvSpPr>
            <p:spPr>
              <a:xfrm>
                <a:off x="6659093" y="-1920765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36"/>
              <p:cNvSpPr/>
              <p:nvPr/>
            </p:nvSpPr>
            <p:spPr>
              <a:xfrm>
                <a:off x="6684408" y="-2140954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36"/>
              <p:cNvSpPr/>
              <p:nvPr/>
            </p:nvSpPr>
            <p:spPr>
              <a:xfrm>
                <a:off x="6142771" y="-2550048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36"/>
              <p:cNvSpPr/>
              <p:nvPr/>
            </p:nvSpPr>
            <p:spPr>
              <a:xfrm>
                <a:off x="6599867" y="-2290454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36"/>
              <p:cNvSpPr/>
              <p:nvPr/>
            </p:nvSpPr>
            <p:spPr>
              <a:xfrm>
                <a:off x="6670318" y="-2203047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36"/>
              <p:cNvSpPr/>
              <p:nvPr/>
            </p:nvSpPr>
            <p:spPr>
              <a:xfrm>
                <a:off x="6678915" y="-2166269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6" name="Google Shape;2966;p36"/>
            <p:cNvGrpSpPr/>
            <p:nvPr/>
          </p:nvGrpSpPr>
          <p:grpSpPr>
            <a:xfrm>
              <a:off x="5701376" y="619676"/>
              <a:ext cx="516342" cy="1362905"/>
              <a:chOff x="9791151" y="-1806999"/>
              <a:chExt cx="516342" cy="1362905"/>
            </a:xfrm>
          </p:grpSpPr>
          <p:sp>
            <p:nvSpPr>
              <p:cNvPr id="2967" name="Google Shape;2967;p36"/>
              <p:cNvSpPr/>
              <p:nvPr/>
            </p:nvSpPr>
            <p:spPr>
              <a:xfrm>
                <a:off x="9970536" y="-837882"/>
                <a:ext cx="15684" cy="393788"/>
              </a:xfrm>
              <a:custGeom>
                <a:avLst/>
                <a:gdLst/>
                <a:ahLst/>
                <a:cxnLst/>
                <a:rect l="l" t="t" r="r" b="b"/>
                <a:pathLst>
                  <a:path w="96" h="2410" extrusionOk="0">
                    <a:moveTo>
                      <a:pt x="1" y="0"/>
                    </a:moveTo>
                    <a:lnTo>
                      <a:pt x="25" y="2363"/>
                    </a:lnTo>
                    <a:lnTo>
                      <a:pt x="95" y="2410"/>
                    </a:lnTo>
                    <a:lnTo>
                      <a:pt x="95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36"/>
              <p:cNvSpPr/>
              <p:nvPr/>
            </p:nvSpPr>
            <p:spPr>
              <a:xfrm>
                <a:off x="9989978" y="-884287"/>
                <a:ext cx="15520" cy="44607"/>
              </a:xfrm>
              <a:custGeom>
                <a:avLst/>
                <a:gdLst/>
                <a:ahLst/>
                <a:cxnLst/>
                <a:rect l="l" t="t" r="r" b="b"/>
                <a:pathLst>
                  <a:path w="95" h="273" extrusionOk="0">
                    <a:moveTo>
                      <a:pt x="0" y="1"/>
                    </a:moveTo>
                    <a:lnTo>
                      <a:pt x="0" y="213"/>
                    </a:lnTo>
                    <a:lnTo>
                      <a:pt x="95" y="272"/>
                    </a:lnTo>
                    <a:lnTo>
                      <a:pt x="95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36"/>
              <p:cNvSpPr/>
              <p:nvPr/>
            </p:nvSpPr>
            <p:spPr>
              <a:xfrm>
                <a:off x="9970536" y="-872686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36"/>
              <p:cNvSpPr/>
              <p:nvPr/>
            </p:nvSpPr>
            <p:spPr>
              <a:xfrm>
                <a:off x="9986057" y="-876608"/>
                <a:ext cx="19441" cy="432512"/>
              </a:xfrm>
              <a:custGeom>
                <a:avLst/>
                <a:gdLst/>
                <a:ahLst/>
                <a:cxnLst/>
                <a:rect l="l" t="t" r="r" b="b"/>
                <a:pathLst>
                  <a:path w="119" h="2647" extrusionOk="0">
                    <a:moveTo>
                      <a:pt x="119" y="1"/>
                    </a:moveTo>
                    <a:lnTo>
                      <a:pt x="0" y="72"/>
                    </a:lnTo>
                    <a:lnTo>
                      <a:pt x="0" y="284"/>
                    </a:lnTo>
                    <a:lnTo>
                      <a:pt x="0" y="2647"/>
                    </a:lnTo>
                    <a:lnTo>
                      <a:pt x="119" y="2588"/>
                    </a:lnTo>
                    <a:lnTo>
                      <a:pt x="119" y="225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36"/>
              <p:cNvSpPr/>
              <p:nvPr/>
            </p:nvSpPr>
            <p:spPr>
              <a:xfrm>
                <a:off x="9970536" y="-884287"/>
                <a:ext cx="34962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9" extrusionOk="0">
                    <a:moveTo>
                      <a:pt x="119" y="1"/>
                    </a:moveTo>
                    <a:lnTo>
                      <a:pt x="1" y="71"/>
                    </a:lnTo>
                    <a:lnTo>
                      <a:pt x="95" y="119"/>
                    </a:lnTo>
                    <a:lnTo>
                      <a:pt x="214" y="48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36"/>
              <p:cNvSpPr/>
              <p:nvPr/>
            </p:nvSpPr>
            <p:spPr>
              <a:xfrm>
                <a:off x="9951258" y="-1100464"/>
                <a:ext cx="73518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61" extrusionOk="0">
                    <a:moveTo>
                      <a:pt x="355" y="1"/>
                    </a:moveTo>
                    <a:lnTo>
                      <a:pt x="1" y="213"/>
                    </a:lnTo>
                    <a:lnTo>
                      <a:pt x="83" y="260"/>
                    </a:lnTo>
                    <a:lnTo>
                      <a:pt x="450" y="60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36"/>
              <p:cNvSpPr/>
              <p:nvPr/>
            </p:nvSpPr>
            <p:spPr>
              <a:xfrm>
                <a:off x="9951258" y="-1065660"/>
                <a:ext cx="15684" cy="235619"/>
              </a:xfrm>
              <a:custGeom>
                <a:avLst/>
                <a:gdLst/>
                <a:ahLst/>
                <a:cxnLst/>
                <a:rect l="l" t="t" r="r" b="b"/>
                <a:pathLst>
                  <a:path w="96" h="1442" extrusionOk="0">
                    <a:moveTo>
                      <a:pt x="1" y="0"/>
                    </a:moveTo>
                    <a:lnTo>
                      <a:pt x="1" y="1382"/>
                    </a:lnTo>
                    <a:lnTo>
                      <a:pt x="95" y="1441"/>
                    </a:lnTo>
                    <a:lnTo>
                      <a:pt x="83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36"/>
              <p:cNvSpPr/>
              <p:nvPr/>
            </p:nvSpPr>
            <p:spPr>
              <a:xfrm>
                <a:off x="9964818" y="-1090823"/>
                <a:ext cx="59958" cy="26078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596" extrusionOk="0">
                    <a:moveTo>
                      <a:pt x="367" y="1"/>
                    </a:moveTo>
                    <a:lnTo>
                      <a:pt x="0" y="201"/>
                    </a:lnTo>
                    <a:lnTo>
                      <a:pt x="12" y="1595"/>
                    </a:lnTo>
                    <a:lnTo>
                      <a:pt x="130" y="1595"/>
                    </a:lnTo>
                    <a:lnTo>
                      <a:pt x="130" y="1383"/>
                    </a:lnTo>
                    <a:lnTo>
                      <a:pt x="249" y="1312"/>
                    </a:lnTo>
                    <a:lnTo>
                      <a:pt x="249" y="1536"/>
                    </a:lnTo>
                    <a:lnTo>
                      <a:pt x="367" y="1371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36"/>
              <p:cNvSpPr/>
              <p:nvPr/>
            </p:nvSpPr>
            <p:spPr>
              <a:xfrm>
                <a:off x="10111529" y="-917130"/>
                <a:ext cx="13560" cy="393951"/>
              </a:xfrm>
              <a:custGeom>
                <a:avLst/>
                <a:gdLst/>
                <a:ahLst/>
                <a:cxnLst/>
                <a:rect l="l" t="t" r="r" b="b"/>
                <a:pathLst>
                  <a:path w="83" h="2411" extrusionOk="0">
                    <a:moveTo>
                      <a:pt x="0" y="1"/>
                    </a:moveTo>
                    <a:lnTo>
                      <a:pt x="0" y="2363"/>
                    </a:lnTo>
                    <a:lnTo>
                      <a:pt x="83" y="2411"/>
                    </a:lnTo>
                    <a:lnTo>
                      <a:pt x="71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36"/>
              <p:cNvSpPr/>
              <p:nvPr/>
            </p:nvSpPr>
            <p:spPr>
              <a:xfrm>
                <a:off x="10130807" y="-963372"/>
                <a:ext cx="11763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49" extrusionOk="0">
                    <a:moveTo>
                      <a:pt x="0" y="0"/>
                    </a:moveTo>
                    <a:lnTo>
                      <a:pt x="0" y="213"/>
                    </a:lnTo>
                    <a:lnTo>
                      <a:pt x="71" y="248"/>
                    </a:lnTo>
                    <a:lnTo>
                      <a:pt x="71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36"/>
              <p:cNvSpPr/>
              <p:nvPr/>
            </p:nvSpPr>
            <p:spPr>
              <a:xfrm>
                <a:off x="10111529" y="-953732"/>
                <a:ext cx="11763" cy="44607"/>
              </a:xfrm>
              <a:custGeom>
                <a:avLst/>
                <a:gdLst/>
                <a:ahLst/>
                <a:cxnLst/>
                <a:rect l="l" t="t" r="r" b="b"/>
                <a:pathLst>
                  <a:path w="72" h="273" extrusionOk="0">
                    <a:moveTo>
                      <a:pt x="0" y="0"/>
                    </a:moveTo>
                    <a:lnTo>
                      <a:pt x="0" y="225"/>
                    </a:lnTo>
                    <a:lnTo>
                      <a:pt x="71" y="272"/>
                    </a:lnTo>
                    <a:lnTo>
                      <a:pt x="71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36"/>
              <p:cNvSpPr/>
              <p:nvPr/>
            </p:nvSpPr>
            <p:spPr>
              <a:xfrm>
                <a:off x="10123128" y="-955692"/>
                <a:ext cx="21402" cy="43251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47" extrusionOk="0">
                    <a:moveTo>
                      <a:pt x="118" y="1"/>
                    </a:moveTo>
                    <a:lnTo>
                      <a:pt x="0" y="71"/>
                    </a:lnTo>
                    <a:lnTo>
                      <a:pt x="0" y="284"/>
                    </a:lnTo>
                    <a:lnTo>
                      <a:pt x="12" y="2647"/>
                    </a:lnTo>
                    <a:lnTo>
                      <a:pt x="130" y="2564"/>
                    </a:lnTo>
                    <a:lnTo>
                      <a:pt x="118" y="201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36"/>
              <p:cNvSpPr/>
              <p:nvPr/>
            </p:nvSpPr>
            <p:spPr>
              <a:xfrm>
                <a:off x="10111529" y="-963372"/>
                <a:ext cx="31041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19" extrusionOk="0">
                    <a:moveTo>
                      <a:pt x="118" y="0"/>
                    </a:moveTo>
                    <a:lnTo>
                      <a:pt x="0" y="59"/>
                    </a:lnTo>
                    <a:lnTo>
                      <a:pt x="71" y="118"/>
                    </a:lnTo>
                    <a:lnTo>
                      <a:pt x="189" y="48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36"/>
              <p:cNvSpPr/>
              <p:nvPr/>
            </p:nvSpPr>
            <p:spPr>
              <a:xfrm>
                <a:off x="10090290" y="-1179549"/>
                <a:ext cx="71558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1" extrusionOk="0">
                    <a:moveTo>
                      <a:pt x="367" y="0"/>
                    </a:moveTo>
                    <a:lnTo>
                      <a:pt x="0" y="201"/>
                    </a:lnTo>
                    <a:lnTo>
                      <a:pt x="83" y="260"/>
                    </a:lnTo>
                    <a:lnTo>
                      <a:pt x="437" y="36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36"/>
              <p:cNvSpPr/>
              <p:nvPr/>
            </p:nvSpPr>
            <p:spPr>
              <a:xfrm>
                <a:off x="10090290" y="-1146705"/>
                <a:ext cx="13723" cy="233658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0" extrusionOk="0">
                    <a:moveTo>
                      <a:pt x="0" y="0"/>
                    </a:moveTo>
                    <a:lnTo>
                      <a:pt x="0" y="1382"/>
                    </a:lnTo>
                    <a:lnTo>
                      <a:pt x="83" y="1429"/>
                    </a:lnTo>
                    <a:lnTo>
                      <a:pt x="83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36"/>
              <p:cNvSpPr/>
              <p:nvPr/>
            </p:nvSpPr>
            <p:spPr>
              <a:xfrm>
                <a:off x="10103850" y="-1173830"/>
                <a:ext cx="59958" cy="264704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0" extrusionOk="0">
                    <a:moveTo>
                      <a:pt x="354" y="1"/>
                    </a:moveTo>
                    <a:lnTo>
                      <a:pt x="0" y="225"/>
                    </a:lnTo>
                    <a:lnTo>
                      <a:pt x="0" y="1595"/>
                    </a:lnTo>
                    <a:lnTo>
                      <a:pt x="118" y="1619"/>
                    </a:lnTo>
                    <a:lnTo>
                      <a:pt x="118" y="1406"/>
                    </a:lnTo>
                    <a:lnTo>
                      <a:pt x="236" y="1336"/>
                    </a:lnTo>
                    <a:lnTo>
                      <a:pt x="236" y="1536"/>
                    </a:lnTo>
                    <a:lnTo>
                      <a:pt x="366" y="1395"/>
                    </a:lnTo>
                    <a:lnTo>
                      <a:pt x="3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36"/>
              <p:cNvSpPr/>
              <p:nvPr/>
            </p:nvSpPr>
            <p:spPr>
              <a:xfrm>
                <a:off x="10231119" y="-986575"/>
                <a:ext cx="15684" cy="391991"/>
              </a:xfrm>
              <a:custGeom>
                <a:avLst/>
                <a:gdLst/>
                <a:ahLst/>
                <a:cxnLst/>
                <a:rect l="l" t="t" r="r" b="b"/>
                <a:pathLst>
                  <a:path w="96" h="2399" extrusionOk="0">
                    <a:moveTo>
                      <a:pt x="1" y="1"/>
                    </a:moveTo>
                    <a:lnTo>
                      <a:pt x="1" y="2340"/>
                    </a:lnTo>
                    <a:lnTo>
                      <a:pt x="95" y="2399"/>
                    </a:lnTo>
                    <a:lnTo>
                      <a:pt x="95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36"/>
              <p:cNvSpPr/>
              <p:nvPr/>
            </p:nvSpPr>
            <p:spPr>
              <a:xfrm>
                <a:off x="10250397" y="-1034777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5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36"/>
              <p:cNvSpPr/>
              <p:nvPr/>
            </p:nvSpPr>
            <p:spPr>
              <a:xfrm>
                <a:off x="10231119" y="-1023176"/>
                <a:ext cx="15684" cy="42483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0" extrusionOk="0">
                    <a:moveTo>
                      <a:pt x="1" y="0"/>
                    </a:moveTo>
                    <a:lnTo>
                      <a:pt x="1" y="225"/>
                    </a:lnTo>
                    <a:lnTo>
                      <a:pt x="95" y="260"/>
                    </a:lnTo>
                    <a:lnTo>
                      <a:pt x="83" y="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36"/>
              <p:cNvSpPr/>
              <p:nvPr/>
            </p:nvSpPr>
            <p:spPr>
              <a:xfrm>
                <a:off x="10244679" y="-1025137"/>
                <a:ext cx="21402" cy="43055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35" extrusionOk="0">
                    <a:moveTo>
                      <a:pt x="130" y="0"/>
                    </a:moveTo>
                    <a:lnTo>
                      <a:pt x="0" y="47"/>
                    </a:lnTo>
                    <a:lnTo>
                      <a:pt x="12" y="272"/>
                    </a:lnTo>
                    <a:lnTo>
                      <a:pt x="12" y="2635"/>
                    </a:lnTo>
                    <a:lnTo>
                      <a:pt x="130" y="2564"/>
                    </a:lnTo>
                    <a:lnTo>
                      <a:pt x="130" y="201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36"/>
              <p:cNvSpPr/>
              <p:nvPr/>
            </p:nvSpPr>
            <p:spPr>
              <a:xfrm>
                <a:off x="10231119" y="-1034777"/>
                <a:ext cx="34962" cy="1748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07" extrusionOk="0">
                    <a:moveTo>
                      <a:pt x="119" y="0"/>
                    </a:moveTo>
                    <a:lnTo>
                      <a:pt x="1" y="71"/>
                    </a:lnTo>
                    <a:lnTo>
                      <a:pt x="83" y="106"/>
                    </a:lnTo>
                    <a:lnTo>
                      <a:pt x="213" y="59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36"/>
              <p:cNvSpPr/>
              <p:nvPr/>
            </p:nvSpPr>
            <p:spPr>
              <a:xfrm>
                <a:off x="10209880" y="-1250954"/>
                <a:ext cx="75478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249" extrusionOk="0">
                    <a:moveTo>
                      <a:pt x="367" y="0"/>
                    </a:moveTo>
                    <a:lnTo>
                      <a:pt x="1" y="213"/>
                    </a:lnTo>
                    <a:lnTo>
                      <a:pt x="83" y="248"/>
                    </a:lnTo>
                    <a:lnTo>
                      <a:pt x="461" y="47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36"/>
              <p:cNvSpPr/>
              <p:nvPr/>
            </p:nvSpPr>
            <p:spPr>
              <a:xfrm>
                <a:off x="10209880" y="-1216313"/>
                <a:ext cx="13723" cy="233822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1" extrusionOk="0">
                    <a:moveTo>
                      <a:pt x="1" y="1"/>
                    </a:moveTo>
                    <a:lnTo>
                      <a:pt x="13" y="1383"/>
                    </a:lnTo>
                    <a:lnTo>
                      <a:pt x="83" y="1430"/>
                    </a:lnTo>
                    <a:lnTo>
                      <a:pt x="83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36"/>
              <p:cNvSpPr/>
              <p:nvPr/>
            </p:nvSpPr>
            <p:spPr>
              <a:xfrm>
                <a:off x="10223440" y="-1243274"/>
                <a:ext cx="61918" cy="262579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607" extrusionOk="0">
                    <a:moveTo>
                      <a:pt x="378" y="0"/>
                    </a:moveTo>
                    <a:lnTo>
                      <a:pt x="0" y="201"/>
                    </a:lnTo>
                    <a:lnTo>
                      <a:pt x="0" y="1595"/>
                    </a:lnTo>
                    <a:lnTo>
                      <a:pt x="142" y="1607"/>
                    </a:lnTo>
                    <a:lnTo>
                      <a:pt x="130" y="1382"/>
                    </a:lnTo>
                    <a:lnTo>
                      <a:pt x="260" y="1335"/>
                    </a:lnTo>
                    <a:lnTo>
                      <a:pt x="260" y="1536"/>
                    </a:lnTo>
                    <a:lnTo>
                      <a:pt x="378" y="1382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36"/>
              <p:cNvSpPr/>
              <p:nvPr/>
            </p:nvSpPr>
            <p:spPr>
              <a:xfrm>
                <a:off x="9980176" y="-1625463"/>
                <a:ext cx="222188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36"/>
              <p:cNvSpPr/>
              <p:nvPr/>
            </p:nvSpPr>
            <p:spPr>
              <a:xfrm>
                <a:off x="9920380" y="-1418928"/>
                <a:ext cx="198989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36"/>
              <p:cNvSpPr/>
              <p:nvPr/>
            </p:nvSpPr>
            <p:spPr>
              <a:xfrm>
                <a:off x="9791151" y="-1588862"/>
                <a:ext cx="139031" cy="66421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4065" extrusionOk="0">
                    <a:moveTo>
                      <a:pt x="0" y="1"/>
                    </a:moveTo>
                    <a:lnTo>
                      <a:pt x="12" y="3580"/>
                    </a:lnTo>
                    <a:lnTo>
                      <a:pt x="851" y="4065"/>
                    </a:lnTo>
                    <a:lnTo>
                      <a:pt x="839" y="4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36"/>
              <p:cNvSpPr/>
              <p:nvPr/>
            </p:nvSpPr>
            <p:spPr>
              <a:xfrm>
                <a:off x="9791151" y="-1806999"/>
                <a:ext cx="515443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95" name="Google Shape;2995;p36"/>
              <p:cNvGrpSpPr/>
              <p:nvPr/>
            </p:nvGrpSpPr>
            <p:grpSpPr>
              <a:xfrm>
                <a:off x="9965802" y="-1243283"/>
                <a:ext cx="320540" cy="799180"/>
                <a:chOff x="10289127" y="-1243283"/>
                <a:chExt cx="320540" cy="799180"/>
              </a:xfrm>
            </p:grpSpPr>
            <p:sp>
              <p:nvSpPr>
                <p:cNvPr id="2996" name="Google Shape;2996;p36"/>
                <p:cNvSpPr/>
                <p:nvPr/>
              </p:nvSpPr>
              <p:spPr>
                <a:xfrm>
                  <a:off x="10310365" y="-876616"/>
                  <a:ext cx="19441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" h="2647" extrusionOk="0">
                      <a:moveTo>
                        <a:pt x="119" y="1"/>
                      </a:moveTo>
                      <a:lnTo>
                        <a:pt x="0" y="72"/>
                      </a:lnTo>
                      <a:lnTo>
                        <a:pt x="0" y="284"/>
                      </a:lnTo>
                      <a:lnTo>
                        <a:pt x="0" y="2647"/>
                      </a:lnTo>
                      <a:lnTo>
                        <a:pt x="119" y="2588"/>
                      </a:lnTo>
                      <a:lnTo>
                        <a:pt x="119" y="225"/>
                      </a:lnTo>
                      <a:lnTo>
                        <a:pt x="119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7" name="Google Shape;2997;p36"/>
                <p:cNvSpPr/>
                <p:nvPr/>
              </p:nvSpPr>
              <p:spPr>
                <a:xfrm>
                  <a:off x="10289127" y="-1090832"/>
                  <a:ext cx="59958" cy="260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596" extrusionOk="0">
                      <a:moveTo>
                        <a:pt x="367" y="1"/>
                      </a:moveTo>
                      <a:lnTo>
                        <a:pt x="0" y="201"/>
                      </a:lnTo>
                      <a:lnTo>
                        <a:pt x="12" y="1595"/>
                      </a:lnTo>
                      <a:lnTo>
                        <a:pt x="130" y="1595"/>
                      </a:lnTo>
                      <a:lnTo>
                        <a:pt x="130" y="1383"/>
                      </a:lnTo>
                      <a:lnTo>
                        <a:pt x="249" y="1312"/>
                      </a:lnTo>
                      <a:lnTo>
                        <a:pt x="249" y="1536"/>
                      </a:lnTo>
                      <a:lnTo>
                        <a:pt x="367" y="1371"/>
                      </a:lnTo>
                      <a:lnTo>
                        <a:pt x="367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8" name="Google Shape;2998;p36"/>
                <p:cNvSpPr/>
                <p:nvPr/>
              </p:nvSpPr>
              <p:spPr>
                <a:xfrm>
                  <a:off x="10447437" y="-955701"/>
                  <a:ext cx="21402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47" extrusionOk="0">
                      <a:moveTo>
                        <a:pt x="118" y="1"/>
                      </a:moveTo>
                      <a:lnTo>
                        <a:pt x="0" y="71"/>
                      </a:lnTo>
                      <a:lnTo>
                        <a:pt x="0" y="284"/>
                      </a:lnTo>
                      <a:lnTo>
                        <a:pt x="12" y="2647"/>
                      </a:lnTo>
                      <a:lnTo>
                        <a:pt x="130" y="2564"/>
                      </a:lnTo>
                      <a:lnTo>
                        <a:pt x="118" y="201"/>
                      </a:lnTo>
                      <a:lnTo>
                        <a:pt x="118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9" name="Google Shape;2999;p36"/>
                <p:cNvSpPr/>
                <p:nvPr/>
              </p:nvSpPr>
              <p:spPr>
                <a:xfrm>
                  <a:off x="10428159" y="-1173838"/>
                  <a:ext cx="59958" cy="264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620" extrusionOk="0">
                      <a:moveTo>
                        <a:pt x="354" y="1"/>
                      </a:moveTo>
                      <a:lnTo>
                        <a:pt x="0" y="225"/>
                      </a:lnTo>
                      <a:lnTo>
                        <a:pt x="0" y="1595"/>
                      </a:lnTo>
                      <a:lnTo>
                        <a:pt x="118" y="1619"/>
                      </a:lnTo>
                      <a:lnTo>
                        <a:pt x="118" y="1406"/>
                      </a:lnTo>
                      <a:lnTo>
                        <a:pt x="236" y="1336"/>
                      </a:lnTo>
                      <a:lnTo>
                        <a:pt x="236" y="1536"/>
                      </a:lnTo>
                      <a:lnTo>
                        <a:pt x="366" y="1395"/>
                      </a:lnTo>
                      <a:lnTo>
                        <a:pt x="354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0" name="Google Shape;3000;p36"/>
                <p:cNvSpPr/>
                <p:nvPr/>
              </p:nvSpPr>
              <p:spPr>
                <a:xfrm>
                  <a:off x="10568988" y="-1025145"/>
                  <a:ext cx="21402" cy="430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35" extrusionOk="0">
                      <a:moveTo>
                        <a:pt x="130" y="0"/>
                      </a:moveTo>
                      <a:lnTo>
                        <a:pt x="0" y="47"/>
                      </a:lnTo>
                      <a:lnTo>
                        <a:pt x="12" y="272"/>
                      </a:lnTo>
                      <a:lnTo>
                        <a:pt x="12" y="2635"/>
                      </a:lnTo>
                      <a:lnTo>
                        <a:pt x="130" y="2564"/>
                      </a:lnTo>
                      <a:lnTo>
                        <a:pt x="130" y="201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1" name="Google Shape;3001;p36"/>
                <p:cNvSpPr/>
                <p:nvPr/>
              </p:nvSpPr>
              <p:spPr>
                <a:xfrm>
                  <a:off x="10547749" y="-1243283"/>
                  <a:ext cx="61918" cy="26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" h="1607" extrusionOk="0">
                      <a:moveTo>
                        <a:pt x="378" y="0"/>
                      </a:moveTo>
                      <a:lnTo>
                        <a:pt x="0" y="201"/>
                      </a:lnTo>
                      <a:lnTo>
                        <a:pt x="0" y="1595"/>
                      </a:lnTo>
                      <a:lnTo>
                        <a:pt x="142" y="1607"/>
                      </a:lnTo>
                      <a:lnTo>
                        <a:pt x="130" y="1382"/>
                      </a:lnTo>
                      <a:lnTo>
                        <a:pt x="260" y="1335"/>
                      </a:lnTo>
                      <a:lnTo>
                        <a:pt x="260" y="1536"/>
                      </a:lnTo>
                      <a:lnTo>
                        <a:pt x="378" y="1382"/>
                      </a:lnTo>
                      <a:lnTo>
                        <a:pt x="378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02" name="Google Shape;3002;p36"/>
              <p:cNvSpPr/>
              <p:nvPr/>
            </p:nvSpPr>
            <p:spPr>
              <a:xfrm>
                <a:off x="9988009" y="-1632074"/>
                <a:ext cx="222188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36"/>
              <p:cNvSpPr/>
              <p:nvPr/>
            </p:nvSpPr>
            <p:spPr>
              <a:xfrm>
                <a:off x="9928213" y="-1425539"/>
                <a:ext cx="198989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36"/>
              <p:cNvSpPr/>
              <p:nvPr/>
            </p:nvSpPr>
            <p:spPr>
              <a:xfrm>
                <a:off x="9791151" y="-1806999"/>
                <a:ext cx="515443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36"/>
              <p:cNvSpPr/>
              <p:nvPr/>
            </p:nvSpPr>
            <p:spPr>
              <a:xfrm>
                <a:off x="9929120" y="-1725782"/>
                <a:ext cx="378373" cy="803097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36"/>
              <p:cNvSpPr/>
              <p:nvPr/>
            </p:nvSpPr>
            <p:spPr>
              <a:xfrm>
                <a:off x="9928222" y="-1725790"/>
                <a:ext cx="378373" cy="803097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36"/>
              <p:cNvSpPr/>
              <p:nvPr/>
            </p:nvSpPr>
            <p:spPr>
              <a:xfrm>
                <a:off x="9970536" y="-1183470"/>
                <a:ext cx="90999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7" h="710" extrusionOk="0">
                    <a:moveTo>
                      <a:pt x="556" y="1"/>
                    </a:moveTo>
                    <a:lnTo>
                      <a:pt x="1" y="320"/>
                    </a:lnTo>
                    <a:lnTo>
                      <a:pt x="1" y="709"/>
                    </a:lnTo>
                    <a:lnTo>
                      <a:pt x="556" y="390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36"/>
              <p:cNvSpPr/>
              <p:nvPr/>
            </p:nvSpPr>
            <p:spPr>
              <a:xfrm>
                <a:off x="10096008" y="-1254875"/>
                <a:ext cx="90836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6" h="710" extrusionOk="0">
                    <a:moveTo>
                      <a:pt x="556" y="0"/>
                    </a:moveTo>
                    <a:lnTo>
                      <a:pt x="1" y="308"/>
                    </a:lnTo>
                    <a:lnTo>
                      <a:pt x="1" y="709"/>
                    </a:lnTo>
                    <a:lnTo>
                      <a:pt x="556" y="378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36"/>
              <p:cNvSpPr/>
              <p:nvPr/>
            </p:nvSpPr>
            <p:spPr>
              <a:xfrm>
                <a:off x="9970536" y="-1167947"/>
                <a:ext cx="218267" cy="187253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6" extrusionOk="0">
                    <a:moveTo>
                      <a:pt x="1336" y="0"/>
                    </a:moveTo>
                    <a:lnTo>
                      <a:pt x="1" y="756"/>
                    </a:lnTo>
                    <a:lnTo>
                      <a:pt x="1" y="1146"/>
                    </a:lnTo>
                    <a:lnTo>
                      <a:pt x="1336" y="378"/>
                    </a:lnTo>
                    <a:lnTo>
                      <a:pt x="13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28B3BB4-39AD-3F18-3FCD-36BC5BF8C986}"/>
              </a:ext>
            </a:extLst>
          </p:cNvPr>
          <p:cNvSpPr/>
          <p:nvPr/>
        </p:nvSpPr>
        <p:spPr>
          <a:xfrm>
            <a:off x="6747933" y="620085"/>
            <a:ext cx="1405467" cy="35963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B5C052-C36A-CA6F-0D83-91FC1B9BD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Кои сме ние?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FAC919-4ACB-6B81-5FFF-E5DAD39859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8335" y="535079"/>
            <a:ext cx="1556426" cy="572700"/>
          </a:xfrm>
        </p:spPr>
        <p:txBody>
          <a:bodyPr/>
          <a:lstStyle/>
          <a:p>
            <a:pPr marL="139700" indent="0">
              <a:buNone/>
            </a:pPr>
            <a:r>
              <a:rPr lang="bg-BG" sz="2000" dirty="0"/>
              <a:t>Екип ДИА</a:t>
            </a:r>
            <a:endParaRPr lang="en-GB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D19460-527C-813F-3493-0BE166AD2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108" y="1209860"/>
            <a:ext cx="4615784" cy="30812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3B813D-8D79-D226-A542-AD5B33A04E37}"/>
              </a:ext>
            </a:extLst>
          </p:cNvPr>
          <p:cNvSpPr txBox="1"/>
          <p:nvPr/>
        </p:nvSpPr>
        <p:spPr>
          <a:xfrm>
            <a:off x="707682" y="3015584"/>
            <a:ext cx="155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dirty="0">
                <a:latin typeface="Asap" panose="020B0604020202020204" charset="0"/>
              </a:rPr>
              <a:t>А</a:t>
            </a:r>
            <a:r>
              <a:rPr lang="bg-BG" sz="1800" dirty="0">
                <a:latin typeface="Asap" panose="020B0604020202020204" charset="0"/>
              </a:rPr>
              <a:t>лександър</a:t>
            </a:r>
            <a:endParaRPr lang="en-GB" dirty="0">
              <a:latin typeface="Asap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90E5EC-1695-40F1-FE4E-8067E01F0F9B}"/>
              </a:ext>
            </a:extLst>
          </p:cNvPr>
          <p:cNvSpPr txBox="1"/>
          <p:nvPr/>
        </p:nvSpPr>
        <p:spPr>
          <a:xfrm>
            <a:off x="4185080" y="4329143"/>
            <a:ext cx="155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dirty="0">
                <a:latin typeface="Asap" panose="020B0604020202020204" charset="0"/>
              </a:rPr>
              <a:t>И</a:t>
            </a:r>
            <a:r>
              <a:rPr lang="bg-BG" sz="1800" dirty="0">
                <a:latin typeface="Asap" panose="020B0604020202020204" charset="0"/>
              </a:rPr>
              <a:t>вайла</a:t>
            </a:r>
            <a:endParaRPr lang="en-GB" dirty="0">
              <a:latin typeface="Asap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1CE0A1-A226-0750-DFF5-FCAEFBAA9B1A}"/>
              </a:ext>
            </a:extLst>
          </p:cNvPr>
          <p:cNvSpPr txBox="1"/>
          <p:nvPr/>
        </p:nvSpPr>
        <p:spPr>
          <a:xfrm>
            <a:off x="7050982" y="3105405"/>
            <a:ext cx="155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dirty="0">
                <a:latin typeface="Asap" panose="020B0604020202020204" charset="0"/>
              </a:rPr>
              <a:t>Д</a:t>
            </a:r>
            <a:r>
              <a:rPr lang="bg-BG" sz="1800" dirty="0">
                <a:latin typeface="Asap" panose="020B0604020202020204" charset="0"/>
              </a:rPr>
              <a:t>рагомир</a:t>
            </a:r>
            <a:endParaRPr lang="en-GB" dirty="0">
              <a:latin typeface="Asap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2790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6" name="Google Shape;4296;p42"/>
          <p:cNvSpPr txBox="1">
            <a:spLocks noGrp="1"/>
          </p:cNvSpPr>
          <p:nvPr>
            <p:ph type="title"/>
          </p:nvPr>
        </p:nvSpPr>
        <p:spPr>
          <a:xfrm>
            <a:off x="3756650" y="1054625"/>
            <a:ext cx="467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Кратко описание</a:t>
            </a:r>
            <a:endParaRPr dirty="0"/>
          </a:p>
        </p:txBody>
      </p:sp>
      <p:sp>
        <p:nvSpPr>
          <p:cNvPr id="4297" name="Google Shape;4297;p42"/>
          <p:cNvSpPr txBox="1">
            <a:spLocks noGrp="1"/>
          </p:cNvSpPr>
          <p:nvPr>
            <p:ph type="subTitle" idx="1"/>
          </p:nvPr>
        </p:nvSpPr>
        <p:spPr>
          <a:xfrm>
            <a:off x="3756650" y="2146150"/>
            <a:ext cx="4379818" cy="194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SzPts val="1100"/>
              <a:buNone/>
            </a:pPr>
            <a:r>
              <a:rPr lang="ru-RU" dirty="0"/>
              <a:t>AlcoCheck е устройство, което измерва съдържанието на алкохол във въздуха чрез газов сензор. В зависимост от концентрацията подава звуков и светлинен сигнал, показващ дали стойността е в допустимите граници.</a:t>
            </a:r>
            <a:endParaRPr dirty="0"/>
          </a:p>
        </p:txBody>
      </p:sp>
      <p:grpSp>
        <p:nvGrpSpPr>
          <p:cNvPr id="4298" name="Google Shape;4298;p42"/>
          <p:cNvGrpSpPr/>
          <p:nvPr/>
        </p:nvGrpSpPr>
        <p:grpSpPr>
          <a:xfrm>
            <a:off x="350675" y="391075"/>
            <a:ext cx="2354462" cy="4383600"/>
            <a:chOff x="350675" y="391075"/>
            <a:chExt cx="2354462" cy="4383600"/>
          </a:xfrm>
        </p:grpSpPr>
        <p:grpSp>
          <p:nvGrpSpPr>
            <p:cNvPr id="4299" name="Google Shape;4299;p42"/>
            <p:cNvGrpSpPr/>
            <p:nvPr/>
          </p:nvGrpSpPr>
          <p:grpSpPr>
            <a:xfrm>
              <a:off x="350675" y="391075"/>
              <a:ext cx="2354462" cy="4383600"/>
              <a:chOff x="356625" y="391075"/>
              <a:chExt cx="2354462" cy="4383600"/>
            </a:xfrm>
          </p:grpSpPr>
          <p:sp>
            <p:nvSpPr>
              <p:cNvPr id="4300" name="Google Shape;4300;p42"/>
              <p:cNvSpPr/>
              <p:nvPr/>
            </p:nvSpPr>
            <p:spPr>
              <a:xfrm>
                <a:off x="356625" y="391075"/>
                <a:ext cx="23544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01" name="Google Shape;4301;p42"/>
              <p:cNvGrpSpPr/>
              <p:nvPr/>
            </p:nvGrpSpPr>
            <p:grpSpPr>
              <a:xfrm>
                <a:off x="361847" y="397942"/>
                <a:ext cx="2349240" cy="4370437"/>
                <a:chOff x="356625" y="391075"/>
                <a:chExt cx="1126950" cy="2098750"/>
              </a:xfrm>
            </p:grpSpPr>
            <p:sp>
              <p:nvSpPr>
                <p:cNvPr id="4302" name="Google Shape;4302;p42"/>
                <p:cNvSpPr/>
                <p:nvPr/>
              </p:nvSpPr>
              <p:spPr>
                <a:xfrm>
                  <a:off x="472375" y="21950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4" y="117"/>
                      </a:cubicBezTo>
                      <a:cubicBezTo>
                        <a:pt x="1" y="234"/>
                        <a:pt x="1" y="487"/>
                        <a:pt x="254" y="623"/>
                      </a:cubicBezTo>
                      <a:cubicBezTo>
                        <a:pt x="370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3" name="Google Shape;4303;p42"/>
                <p:cNvSpPr/>
                <p:nvPr/>
              </p:nvSpPr>
              <p:spPr>
                <a:xfrm>
                  <a:off x="435425" y="22164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79" y="0"/>
                      </a:moveTo>
                      <a:cubicBezTo>
                        <a:pt x="521" y="0"/>
                        <a:pt x="360" y="39"/>
                        <a:pt x="234" y="117"/>
                      </a:cubicBezTo>
                      <a:cubicBezTo>
                        <a:pt x="0" y="253"/>
                        <a:pt x="0" y="487"/>
                        <a:pt x="234" y="623"/>
                      </a:cubicBezTo>
                      <a:cubicBezTo>
                        <a:pt x="357" y="697"/>
                        <a:pt x="520" y="724"/>
                        <a:pt x="681" y="724"/>
                      </a:cubicBezTo>
                      <a:cubicBezTo>
                        <a:pt x="775" y="724"/>
                        <a:pt x="868" y="715"/>
                        <a:pt x="954" y="701"/>
                      </a:cubicBezTo>
                      <a:cubicBezTo>
                        <a:pt x="759" y="584"/>
                        <a:pt x="642" y="526"/>
                        <a:pt x="642" y="526"/>
                      </a:cubicBezTo>
                      <a:cubicBezTo>
                        <a:pt x="584" y="506"/>
                        <a:pt x="564" y="409"/>
                        <a:pt x="603" y="351"/>
                      </a:cubicBezTo>
                      <a:cubicBezTo>
                        <a:pt x="618" y="322"/>
                        <a:pt x="663" y="304"/>
                        <a:pt x="717" y="304"/>
                      </a:cubicBezTo>
                      <a:cubicBezTo>
                        <a:pt x="737" y="304"/>
                        <a:pt x="758" y="306"/>
                        <a:pt x="778" y="312"/>
                      </a:cubicBezTo>
                      <a:lnTo>
                        <a:pt x="1206" y="545"/>
                      </a:lnTo>
                      <a:cubicBezTo>
                        <a:pt x="1362" y="409"/>
                        <a:pt x="1343" y="234"/>
                        <a:pt x="1109" y="117"/>
                      </a:cubicBezTo>
                      <a:cubicBezTo>
                        <a:pt x="992" y="39"/>
                        <a:pt x="837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4" name="Google Shape;4304;p42"/>
                <p:cNvSpPr/>
                <p:nvPr/>
              </p:nvSpPr>
              <p:spPr>
                <a:xfrm>
                  <a:off x="356625" y="1553825"/>
                  <a:ext cx="22400" cy="1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689" extrusionOk="0">
                      <a:moveTo>
                        <a:pt x="719" y="0"/>
                      </a:moveTo>
                      <a:cubicBezTo>
                        <a:pt x="701" y="0"/>
                        <a:pt x="681" y="3"/>
                        <a:pt x="662" y="8"/>
                      </a:cubicBezTo>
                      <a:lnTo>
                        <a:pt x="1" y="397"/>
                      </a:lnTo>
                      <a:lnTo>
                        <a:pt x="1" y="689"/>
                      </a:lnTo>
                      <a:lnTo>
                        <a:pt x="798" y="261"/>
                      </a:lnTo>
                      <a:cubicBezTo>
                        <a:pt x="857" y="202"/>
                        <a:pt x="895" y="144"/>
                        <a:pt x="837" y="66"/>
                      </a:cubicBezTo>
                      <a:cubicBezTo>
                        <a:pt x="823" y="22"/>
                        <a:pt x="775" y="0"/>
                        <a:pt x="7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42"/>
                <p:cNvSpPr/>
                <p:nvPr/>
              </p:nvSpPr>
              <p:spPr>
                <a:xfrm>
                  <a:off x="357600" y="1570850"/>
                  <a:ext cx="496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350" extrusionOk="0">
                      <a:moveTo>
                        <a:pt x="1848" y="0"/>
                      </a:moveTo>
                      <a:cubicBezTo>
                        <a:pt x="1829" y="0"/>
                        <a:pt x="1810" y="3"/>
                        <a:pt x="1790" y="8"/>
                      </a:cubicBezTo>
                      <a:lnTo>
                        <a:pt x="0" y="1058"/>
                      </a:lnTo>
                      <a:lnTo>
                        <a:pt x="0" y="1350"/>
                      </a:lnTo>
                      <a:lnTo>
                        <a:pt x="1927" y="241"/>
                      </a:lnTo>
                      <a:cubicBezTo>
                        <a:pt x="1965" y="183"/>
                        <a:pt x="1985" y="105"/>
                        <a:pt x="1965" y="66"/>
                      </a:cubicBezTo>
                      <a:cubicBezTo>
                        <a:pt x="1951" y="22"/>
                        <a:pt x="1903" y="0"/>
                        <a:pt x="18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6" name="Google Shape;4306;p42"/>
                <p:cNvSpPr/>
                <p:nvPr/>
              </p:nvSpPr>
              <p:spPr>
                <a:xfrm>
                  <a:off x="356625" y="1587375"/>
                  <a:ext cx="79300" cy="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2" h="2012" extrusionOk="0">
                      <a:moveTo>
                        <a:pt x="3035" y="1"/>
                      </a:moveTo>
                      <a:cubicBezTo>
                        <a:pt x="3016" y="1"/>
                        <a:pt x="2997" y="3"/>
                        <a:pt x="2977" y="8"/>
                      </a:cubicBezTo>
                      <a:lnTo>
                        <a:pt x="1" y="1720"/>
                      </a:lnTo>
                      <a:lnTo>
                        <a:pt x="1" y="2012"/>
                      </a:lnTo>
                      <a:lnTo>
                        <a:pt x="3094" y="222"/>
                      </a:lnTo>
                      <a:cubicBezTo>
                        <a:pt x="3152" y="183"/>
                        <a:pt x="3172" y="105"/>
                        <a:pt x="3152" y="66"/>
                      </a:cubicBezTo>
                      <a:cubicBezTo>
                        <a:pt x="3138" y="23"/>
                        <a:pt x="3090" y="1"/>
                        <a:pt x="30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7" name="Google Shape;4307;p42"/>
                <p:cNvSpPr/>
                <p:nvPr/>
              </p:nvSpPr>
              <p:spPr>
                <a:xfrm>
                  <a:off x="357125" y="1603900"/>
                  <a:ext cx="107500" cy="6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0" h="2674" extrusionOk="0">
                      <a:moveTo>
                        <a:pt x="4163" y="1"/>
                      </a:moveTo>
                      <a:cubicBezTo>
                        <a:pt x="4145" y="1"/>
                        <a:pt x="4126" y="3"/>
                        <a:pt x="4105" y="8"/>
                      </a:cubicBezTo>
                      <a:lnTo>
                        <a:pt x="0" y="2382"/>
                      </a:lnTo>
                      <a:lnTo>
                        <a:pt x="0" y="2674"/>
                      </a:lnTo>
                      <a:lnTo>
                        <a:pt x="4222" y="223"/>
                      </a:lnTo>
                      <a:cubicBezTo>
                        <a:pt x="4280" y="203"/>
                        <a:pt x="4300" y="125"/>
                        <a:pt x="4280" y="47"/>
                      </a:cubicBezTo>
                      <a:cubicBezTo>
                        <a:pt x="4252" y="19"/>
                        <a:pt x="4213" y="1"/>
                        <a:pt x="41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42"/>
                <p:cNvSpPr/>
                <p:nvPr/>
              </p:nvSpPr>
              <p:spPr>
                <a:xfrm>
                  <a:off x="357600" y="1620225"/>
                  <a:ext cx="136200" cy="8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8" h="3344" extrusionOk="0">
                      <a:moveTo>
                        <a:pt x="5317" y="1"/>
                      </a:moveTo>
                      <a:cubicBezTo>
                        <a:pt x="5297" y="1"/>
                        <a:pt x="5276" y="6"/>
                        <a:pt x="5253" y="17"/>
                      </a:cubicBezTo>
                      <a:lnTo>
                        <a:pt x="0" y="3052"/>
                      </a:lnTo>
                      <a:lnTo>
                        <a:pt x="0" y="3344"/>
                      </a:lnTo>
                      <a:lnTo>
                        <a:pt x="5370" y="231"/>
                      </a:lnTo>
                      <a:cubicBezTo>
                        <a:pt x="5428" y="212"/>
                        <a:pt x="5448" y="134"/>
                        <a:pt x="5428" y="56"/>
                      </a:cubicBezTo>
                      <a:cubicBezTo>
                        <a:pt x="5401" y="28"/>
                        <a:pt x="5364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9" name="Google Shape;4309;p42"/>
                <p:cNvSpPr/>
                <p:nvPr/>
              </p:nvSpPr>
              <p:spPr>
                <a:xfrm>
                  <a:off x="357600" y="1637250"/>
                  <a:ext cx="164900" cy="10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6" h="4006" extrusionOk="0">
                      <a:moveTo>
                        <a:pt x="6455" y="1"/>
                      </a:moveTo>
                      <a:cubicBezTo>
                        <a:pt x="6437" y="1"/>
                        <a:pt x="6418" y="5"/>
                        <a:pt x="6401" y="17"/>
                      </a:cubicBezTo>
                      <a:lnTo>
                        <a:pt x="0" y="3713"/>
                      </a:lnTo>
                      <a:lnTo>
                        <a:pt x="0" y="4005"/>
                      </a:lnTo>
                      <a:lnTo>
                        <a:pt x="6518" y="231"/>
                      </a:lnTo>
                      <a:cubicBezTo>
                        <a:pt x="6557" y="211"/>
                        <a:pt x="6596" y="134"/>
                        <a:pt x="6557" y="56"/>
                      </a:cubicBezTo>
                      <a:cubicBezTo>
                        <a:pt x="6543" y="28"/>
                        <a:pt x="6500" y="1"/>
                        <a:pt x="64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0" name="Google Shape;4310;p42"/>
                <p:cNvSpPr/>
                <p:nvPr/>
              </p:nvSpPr>
              <p:spPr>
                <a:xfrm>
                  <a:off x="357125" y="1653525"/>
                  <a:ext cx="193600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4" h="4658" extrusionOk="0">
                      <a:moveTo>
                        <a:pt x="7606" y="1"/>
                      </a:moveTo>
                      <a:cubicBezTo>
                        <a:pt x="7587" y="1"/>
                        <a:pt x="7568" y="3"/>
                        <a:pt x="7549" y="8"/>
                      </a:cubicBezTo>
                      <a:lnTo>
                        <a:pt x="0" y="4366"/>
                      </a:lnTo>
                      <a:lnTo>
                        <a:pt x="0" y="4658"/>
                      </a:lnTo>
                      <a:lnTo>
                        <a:pt x="7685" y="241"/>
                      </a:lnTo>
                      <a:cubicBezTo>
                        <a:pt x="7724" y="202"/>
                        <a:pt x="7743" y="144"/>
                        <a:pt x="7724" y="66"/>
                      </a:cubicBezTo>
                      <a:cubicBezTo>
                        <a:pt x="7709" y="23"/>
                        <a:pt x="7662" y="1"/>
                        <a:pt x="76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1" name="Google Shape;4311;p42"/>
                <p:cNvSpPr/>
                <p:nvPr/>
              </p:nvSpPr>
              <p:spPr>
                <a:xfrm>
                  <a:off x="357600" y="1670075"/>
                  <a:ext cx="222300" cy="1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92" h="5358" extrusionOk="0">
                      <a:moveTo>
                        <a:pt x="8754" y="0"/>
                      </a:moveTo>
                      <a:cubicBezTo>
                        <a:pt x="8736" y="0"/>
                        <a:pt x="8716" y="3"/>
                        <a:pt x="8697" y="7"/>
                      </a:cubicBezTo>
                      <a:lnTo>
                        <a:pt x="0" y="5066"/>
                      </a:lnTo>
                      <a:lnTo>
                        <a:pt x="0" y="5358"/>
                      </a:lnTo>
                      <a:lnTo>
                        <a:pt x="8833" y="221"/>
                      </a:lnTo>
                      <a:cubicBezTo>
                        <a:pt x="8872" y="202"/>
                        <a:pt x="8891" y="124"/>
                        <a:pt x="8872" y="66"/>
                      </a:cubicBezTo>
                      <a:cubicBezTo>
                        <a:pt x="8857" y="22"/>
                        <a:pt x="8810" y="0"/>
                        <a:pt x="87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2" name="Google Shape;4312;p42"/>
                <p:cNvSpPr/>
                <p:nvPr/>
              </p:nvSpPr>
              <p:spPr>
                <a:xfrm>
                  <a:off x="383375" y="1687100"/>
                  <a:ext cx="2252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9" h="5241" extrusionOk="0">
                      <a:moveTo>
                        <a:pt x="8871" y="0"/>
                      </a:moveTo>
                      <a:cubicBezTo>
                        <a:pt x="8853" y="0"/>
                        <a:pt x="8833" y="2"/>
                        <a:pt x="8814" y="7"/>
                      </a:cubicBezTo>
                      <a:lnTo>
                        <a:pt x="1" y="5085"/>
                      </a:lnTo>
                      <a:cubicBezTo>
                        <a:pt x="39" y="5085"/>
                        <a:pt x="59" y="5124"/>
                        <a:pt x="59" y="5124"/>
                      </a:cubicBezTo>
                      <a:cubicBezTo>
                        <a:pt x="156" y="5143"/>
                        <a:pt x="215" y="5182"/>
                        <a:pt x="234" y="5241"/>
                      </a:cubicBezTo>
                      <a:lnTo>
                        <a:pt x="8930" y="221"/>
                      </a:lnTo>
                      <a:cubicBezTo>
                        <a:pt x="8989" y="202"/>
                        <a:pt x="9008" y="124"/>
                        <a:pt x="8989" y="66"/>
                      </a:cubicBezTo>
                      <a:cubicBezTo>
                        <a:pt x="8974" y="22"/>
                        <a:pt x="8927" y="0"/>
                        <a:pt x="88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3" name="Google Shape;4313;p42"/>
                <p:cNvSpPr/>
                <p:nvPr/>
              </p:nvSpPr>
              <p:spPr>
                <a:xfrm>
                  <a:off x="470450" y="1703625"/>
                  <a:ext cx="166850" cy="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919" extrusionOk="0">
                      <a:moveTo>
                        <a:pt x="6537" y="0"/>
                      </a:moveTo>
                      <a:cubicBezTo>
                        <a:pt x="6519" y="0"/>
                        <a:pt x="6499" y="3"/>
                        <a:pt x="6479" y="8"/>
                      </a:cubicBezTo>
                      <a:lnTo>
                        <a:pt x="0" y="3743"/>
                      </a:lnTo>
                      <a:cubicBezTo>
                        <a:pt x="39" y="3743"/>
                        <a:pt x="39" y="3782"/>
                        <a:pt x="58" y="3782"/>
                      </a:cubicBezTo>
                      <a:cubicBezTo>
                        <a:pt x="136" y="3821"/>
                        <a:pt x="175" y="3879"/>
                        <a:pt x="233" y="3918"/>
                      </a:cubicBezTo>
                      <a:lnTo>
                        <a:pt x="6595" y="222"/>
                      </a:lnTo>
                      <a:cubicBezTo>
                        <a:pt x="6654" y="202"/>
                        <a:pt x="6673" y="125"/>
                        <a:pt x="6654" y="47"/>
                      </a:cubicBezTo>
                      <a:cubicBezTo>
                        <a:pt x="6625" y="18"/>
                        <a:pt x="6586" y="0"/>
                        <a:pt x="65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4" name="Google Shape;4314;p42"/>
                <p:cNvSpPr/>
                <p:nvPr/>
              </p:nvSpPr>
              <p:spPr>
                <a:xfrm>
                  <a:off x="357600" y="1719950"/>
                  <a:ext cx="308875" cy="18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5" h="7332" extrusionOk="0">
                      <a:moveTo>
                        <a:pt x="12223" y="0"/>
                      </a:moveTo>
                      <a:cubicBezTo>
                        <a:pt x="12204" y="0"/>
                        <a:pt x="12183" y="5"/>
                        <a:pt x="12160" y="16"/>
                      </a:cubicBezTo>
                      <a:lnTo>
                        <a:pt x="0" y="7040"/>
                      </a:lnTo>
                      <a:lnTo>
                        <a:pt x="0" y="7331"/>
                      </a:lnTo>
                      <a:lnTo>
                        <a:pt x="12277" y="230"/>
                      </a:lnTo>
                      <a:cubicBezTo>
                        <a:pt x="12335" y="211"/>
                        <a:pt x="12354" y="133"/>
                        <a:pt x="12335" y="55"/>
                      </a:cubicBezTo>
                      <a:cubicBezTo>
                        <a:pt x="12307" y="28"/>
                        <a:pt x="12270" y="0"/>
                        <a:pt x="12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5" name="Google Shape;4315;p42"/>
                <p:cNvSpPr/>
                <p:nvPr/>
              </p:nvSpPr>
              <p:spPr>
                <a:xfrm>
                  <a:off x="357125" y="1736975"/>
                  <a:ext cx="337550" cy="19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2" h="7993" extrusionOk="0">
                      <a:moveTo>
                        <a:pt x="13381" y="0"/>
                      </a:moveTo>
                      <a:cubicBezTo>
                        <a:pt x="13363" y="0"/>
                        <a:pt x="13344" y="5"/>
                        <a:pt x="13327" y="16"/>
                      </a:cubicBezTo>
                      <a:lnTo>
                        <a:pt x="0" y="7701"/>
                      </a:lnTo>
                      <a:lnTo>
                        <a:pt x="0" y="7993"/>
                      </a:lnTo>
                      <a:lnTo>
                        <a:pt x="13443" y="230"/>
                      </a:lnTo>
                      <a:cubicBezTo>
                        <a:pt x="13482" y="211"/>
                        <a:pt x="13502" y="133"/>
                        <a:pt x="13482" y="55"/>
                      </a:cubicBezTo>
                      <a:cubicBezTo>
                        <a:pt x="13469" y="28"/>
                        <a:pt x="13426" y="0"/>
                        <a:pt x="133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6" name="Google Shape;4316;p42"/>
                <p:cNvSpPr/>
                <p:nvPr/>
              </p:nvSpPr>
              <p:spPr>
                <a:xfrm>
                  <a:off x="415475" y="1753225"/>
                  <a:ext cx="3079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6" h="7188" extrusionOk="0">
                      <a:moveTo>
                        <a:pt x="12179" y="1"/>
                      </a:moveTo>
                      <a:cubicBezTo>
                        <a:pt x="12160" y="1"/>
                        <a:pt x="12141" y="3"/>
                        <a:pt x="1212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59" y="7051"/>
                      </a:cubicBezTo>
                      <a:cubicBezTo>
                        <a:pt x="117" y="7109"/>
                        <a:pt x="156" y="714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16" y="125"/>
                        <a:pt x="12296" y="67"/>
                      </a:cubicBezTo>
                      <a:cubicBezTo>
                        <a:pt x="12282" y="23"/>
                        <a:pt x="12234" y="1"/>
                        <a:pt x="12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7" name="Google Shape;4317;p42"/>
                <p:cNvSpPr/>
                <p:nvPr/>
              </p:nvSpPr>
              <p:spPr>
                <a:xfrm>
                  <a:off x="540950" y="1769925"/>
                  <a:ext cx="211600" cy="12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44" extrusionOk="0">
                      <a:moveTo>
                        <a:pt x="8336" y="1"/>
                      </a:moveTo>
                      <a:cubicBezTo>
                        <a:pt x="8313" y="1"/>
                        <a:pt x="8290" y="7"/>
                        <a:pt x="8269" y="21"/>
                      </a:cubicBezTo>
                      <a:lnTo>
                        <a:pt x="1" y="4788"/>
                      </a:lnTo>
                      <a:cubicBezTo>
                        <a:pt x="40" y="4788"/>
                        <a:pt x="59" y="4827"/>
                        <a:pt x="79" y="4827"/>
                      </a:cubicBezTo>
                      <a:cubicBezTo>
                        <a:pt x="137" y="4846"/>
                        <a:pt x="176" y="4885"/>
                        <a:pt x="234" y="4943"/>
                      </a:cubicBezTo>
                      <a:lnTo>
                        <a:pt x="8406" y="216"/>
                      </a:lnTo>
                      <a:cubicBezTo>
                        <a:pt x="8444" y="196"/>
                        <a:pt x="8464" y="118"/>
                        <a:pt x="8444" y="60"/>
                      </a:cubicBezTo>
                      <a:cubicBezTo>
                        <a:pt x="8419" y="22"/>
                        <a:pt x="8378" y="1"/>
                        <a:pt x="83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8" name="Google Shape;4318;p42"/>
                <p:cNvSpPr/>
                <p:nvPr/>
              </p:nvSpPr>
              <p:spPr>
                <a:xfrm>
                  <a:off x="357125" y="1786800"/>
                  <a:ext cx="424125" cy="2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5" h="9969" extrusionOk="0">
                      <a:moveTo>
                        <a:pt x="16828" y="0"/>
                      </a:moveTo>
                      <a:cubicBezTo>
                        <a:pt x="16809" y="0"/>
                        <a:pt x="16790" y="3"/>
                        <a:pt x="16770" y="8"/>
                      </a:cubicBezTo>
                      <a:lnTo>
                        <a:pt x="0" y="9696"/>
                      </a:lnTo>
                      <a:lnTo>
                        <a:pt x="0" y="9969"/>
                      </a:lnTo>
                      <a:lnTo>
                        <a:pt x="16887" y="222"/>
                      </a:lnTo>
                      <a:cubicBezTo>
                        <a:pt x="16965" y="183"/>
                        <a:pt x="16965" y="105"/>
                        <a:pt x="16945" y="66"/>
                      </a:cubicBezTo>
                      <a:cubicBezTo>
                        <a:pt x="16931" y="22"/>
                        <a:pt x="16883" y="0"/>
                        <a:pt x="16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9" name="Google Shape;4319;p42"/>
                <p:cNvSpPr/>
                <p:nvPr/>
              </p:nvSpPr>
              <p:spPr>
                <a:xfrm>
                  <a:off x="637275" y="1803325"/>
                  <a:ext cx="173175" cy="10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5" extrusionOk="0">
                      <a:moveTo>
                        <a:pt x="6793" y="0"/>
                      </a:moveTo>
                      <a:cubicBezTo>
                        <a:pt x="6773" y="0"/>
                        <a:pt x="6752" y="3"/>
                        <a:pt x="6731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39" y="3919"/>
                      </a:cubicBezTo>
                      <a:lnTo>
                        <a:pt x="195" y="4074"/>
                      </a:lnTo>
                      <a:lnTo>
                        <a:pt x="6848" y="222"/>
                      </a:lnTo>
                      <a:cubicBezTo>
                        <a:pt x="6907" y="203"/>
                        <a:pt x="6926" y="125"/>
                        <a:pt x="6907" y="47"/>
                      </a:cubicBezTo>
                      <a:cubicBezTo>
                        <a:pt x="6892" y="18"/>
                        <a:pt x="6847" y="0"/>
                        <a:pt x="67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0" name="Google Shape;4320;p42"/>
                <p:cNvSpPr/>
                <p:nvPr/>
              </p:nvSpPr>
              <p:spPr>
                <a:xfrm>
                  <a:off x="635325" y="19076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0"/>
                      </a:move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1" name="Google Shape;4321;p42"/>
                <p:cNvSpPr/>
                <p:nvPr/>
              </p:nvSpPr>
              <p:spPr>
                <a:xfrm>
                  <a:off x="719450" y="1819650"/>
                  <a:ext cx="11967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19" extrusionOk="0">
                      <a:moveTo>
                        <a:pt x="4656" y="0"/>
                      </a:moveTo>
                      <a:cubicBezTo>
                        <a:pt x="4636" y="0"/>
                        <a:pt x="4615" y="5"/>
                        <a:pt x="4592" y="17"/>
                      </a:cubicBezTo>
                      <a:lnTo>
                        <a:pt x="1" y="2662"/>
                      </a:lnTo>
                      <a:cubicBezTo>
                        <a:pt x="20" y="2682"/>
                        <a:pt x="40" y="2682"/>
                        <a:pt x="59" y="2701"/>
                      </a:cubicBezTo>
                      <a:cubicBezTo>
                        <a:pt x="137" y="2760"/>
                        <a:pt x="196" y="2779"/>
                        <a:pt x="215" y="2818"/>
                      </a:cubicBezTo>
                      <a:lnTo>
                        <a:pt x="4709" y="231"/>
                      </a:lnTo>
                      <a:cubicBezTo>
                        <a:pt x="4767" y="192"/>
                        <a:pt x="4787" y="133"/>
                        <a:pt x="4767" y="55"/>
                      </a:cubicBezTo>
                      <a:cubicBezTo>
                        <a:pt x="4740" y="28"/>
                        <a:pt x="4703" y="0"/>
                        <a:pt x="465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2" name="Google Shape;4322;p42"/>
                <p:cNvSpPr/>
                <p:nvPr/>
              </p:nvSpPr>
              <p:spPr>
                <a:xfrm>
                  <a:off x="1478700" y="1575900"/>
                  <a:ext cx="342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73" extrusionOk="0">
                      <a:moveTo>
                        <a:pt x="136" y="0"/>
                      </a:moveTo>
                      <a:cubicBezTo>
                        <a:pt x="97" y="0"/>
                        <a:pt x="39" y="0"/>
                        <a:pt x="20" y="58"/>
                      </a:cubicBezTo>
                      <a:cubicBezTo>
                        <a:pt x="0" y="97"/>
                        <a:pt x="0" y="175"/>
                        <a:pt x="78" y="234"/>
                      </a:cubicBezTo>
                      <a:lnTo>
                        <a:pt x="136" y="272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3" name="Google Shape;4323;p42"/>
                <p:cNvSpPr/>
                <p:nvPr/>
              </p:nvSpPr>
              <p:spPr>
                <a:xfrm>
                  <a:off x="1450000" y="1592425"/>
                  <a:ext cx="32125" cy="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954" extrusionOk="0">
                      <a:moveTo>
                        <a:pt x="124" y="1"/>
                      </a:moveTo>
                      <a:cubicBezTo>
                        <a:pt x="80" y="1"/>
                        <a:pt x="46" y="27"/>
                        <a:pt x="20" y="78"/>
                      </a:cubicBezTo>
                      <a:cubicBezTo>
                        <a:pt x="0" y="117"/>
                        <a:pt x="0" y="195"/>
                        <a:pt x="78" y="234"/>
                      </a:cubicBezTo>
                      <a:lnTo>
                        <a:pt x="1284" y="954"/>
                      </a:lnTo>
                      <a:lnTo>
                        <a:pt x="1284" y="662"/>
                      </a:lnTo>
                      <a:lnTo>
                        <a:pt x="195" y="20"/>
                      </a:lnTo>
                      <a:cubicBezTo>
                        <a:pt x="169" y="7"/>
                        <a:pt x="145" y="1"/>
                        <a:pt x="1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4" name="Google Shape;4324;p42"/>
                <p:cNvSpPr/>
                <p:nvPr/>
              </p:nvSpPr>
              <p:spPr>
                <a:xfrm>
                  <a:off x="1420825" y="1608975"/>
                  <a:ext cx="61300" cy="3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" h="1596" extrusionOk="0">
                      <a:moveTo>
                        <a:pt x="195" y="0"/>
                      </a:moveTo>
                      <a:cubicBezTo>
                        <a:pt x="136" y="0"/>
                        <a:pt x="78" y="0"/>
                        <a:pt x="19" y="78"/>
                      </a:cubicBezTo>
                      <a:cubicBezTo>
                        <a:pt x="0" y="117"/>
                        <a:pt x="0" y="195"/>
                        <a:pt x="78" y="234"/>
                      </a:cubicBezTo>
                      <a:lnTo>
                        <a:pt x="2451" y="1595"/>
                      </a:lnTo>
                      <a:lnTo>
                        <a:pt x="2451" y="1304"/>
                      </a:ln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5" name="Google Shape;4325;p42"/>
                <p:cNvSpPr/>
                <p:nvPr/>
              </p:nvSpPr>
              <p:spPr>
                <a:xfrm>
                  <a:off x="1392125" y="1625800"/>
                  <a:ext cx="90000" cy="5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0" h="2265" extrusionOk="0">
                      <a:moveTo>
                        <a:pt x="145" y="0"/>
                      </a:moveTo>
                      <a:cubicBezTo>
                        <a:pt x="99" y="0"/>
                        <a:pt x="53" y="18"/>
                        <a:pt x="39" y="47"/>
                      </a:cubicBezTo>
                      <a:cubicBezTo>
                        <a:pt x="0" y="105"/>
                        <a:pt x="0" y="183"/>
                        <a:pt x="78" y="222"/>
                      </a:cubicBezTo>
                      <a:lnTo>
                        <a:pt x="3599" y="2265"/>
                      </a:lnTo>
                      <a:lnTo>
                        <a:pt x="3599" y="1973"/>
                      </a:lnTo>
                      <a:lnTo>
                        <a:pt x="195" y="8"/>
                      </a:lnTo>
                      <a:cubicBezTo>
                        <a:pt x="179" y="3"/>
                        <a:pt x="162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6" name="Google Shape;4326;p42"/>
                <p:cNvSpPr/>
                <p:nvPr/>
              </p:nvSpPr>
              <p:spPr>
                <a:xfrm>
                  <a:off x="1363900" y="1642300"/>
                  <a:ext cx="118225" cy="7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9" h="2948" extrusionOk="0">
                      <a:moveTo>
                        <a:pt x="116" y="0"/>
                      </a:moveTo>
                      <a:cubicBezTo>
                        <a:pt x="70" y="0"/>
                        <a:pt x="33" y="30"/>
                        <a:pt x="20" y="68"/>
                      </a:cubicBezTo>
                      <a:cubicBezTo>
                        <a:pt x="1" y="126"/>
                        <a:pt x="1" y="204"/>
                        <a:pt x="59" y="243"/>
                      </a:cubicBezTo>
                      <a:lnTo>
                        <a:pt x="4728" y="2947"/>
                      </a:lnTo>
                      <a:lnTo>
                        <a:pt x="4728" y="2655"/>
                      </a:lnTo>
                      <a:lnTo>
                        <a:pt x="195" y="29"/>
                      </a:lnTo>
                      <a:cubicBezTo>
                        <a:pt x="168" y="9"/>
                        <a:pt x="141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7" name="Google Shape;4327;p42"/>
                <p:cNvSpPr/>
                <p:nvPr/>
              </p:nvSpPr>
              <p:spPr>
                <a:xfrm>
                  <a:off x="1334725" y="1658900"/>
                  <a:ext cx="1474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6" h="3587" extrusionOk="0">
                      <a:moveTo>
                        <a:pt x="117" y="1"/>
                      </a:moveTo>
                      <a:cubicBezTo>
                        <a:pt x="79" y="1"/>
                        <a:pt x="43" y="20"/>
                        <a:pt x="20" y="65"/>
                      </a:cubicBezTo>
                      <a:cubicBezTo>
                        <a:pt x="1" y="124"/>
                        <a:pt x="1" y="182"/>
                        <a:pt x="59" y="240"/>
                      </a:cubicBezTo>
                      <a:lnTo>
                        <a:pt x="5895" y="3587"/>
                      </a:lnTo>
                      <a:lnTo>
                        <a:pt x="5895" y="3334"/>
                      </a:lnTo>
                      <a:lnTo>
                        <a:pt x="195" y="26"/>
                      </a:lnTo>
                      <a:cubicBezTo>
                        <a:pt x="171" y="10"/>
                        <a:pt x="143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8" name="Google Shape;4328;p42"/>
                <p:cNvSpPr/>
                <p:nvPr/>
              </p:nvSpPr>
              <p:spPr>
                <a:xfrm>
                  <a:off x="1306025" y="1675425"/>
                  <a:ext cx="176100" cy="10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4" h="4269" extrusionOk="0">
                      <a:moveTo>
                        <a:pt x="138" y="0"/>
                      </a:moveTo>
                      <a:cubicBezTo>
                        <a:pt x="82" y="0"/>
                        <a:pt x="35" y="22"/>
                        <a:pt x="20" y="66"/>
                      </a:cubicBezTo>
                      <a:cubicBezTo>
                        <a:pt x="1" y="105"/>
                        <a:pt x="1" y="182"/>
                        <a:pt x="78" y="241"/>
                      </a:cubicBezTo>
                      <a:lnTo>
                        <a:pt x="7043" y="4268"/>
                      </a:lnTo>
                      <a:lnTo>
                        <a:pt x="7043" y="3976"/>
                      </a:lnTo>
                      <a:lnTo>
                        <a:pt x="195" y="7"/>
                      </a:lnTo>
                      <a:cubicBezTo>
                        <a:pt x="176" y="3"/>
                        <a:pt x="156" y="0"/>
                        <a:pt x="1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42"/>
                <p:cNvSpPr/>
                <p:nvPr/>
              </p:nvSpPr>
              <p:spPr>
                <a:xfrm>
                  <a:off x="1277325" y="1692125"/>
                  <a:ext cx="204800" cy="12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4943" extrusionOk="0">
                      <a:moveTo>
                        <a:pt x="120" y="1"/>
                      </a:moveTo>
                      <a:cubicBezTo>
                        <a:pt x="72" y="1"/>
                        <a:pt x="33" y="27"/>
                        <a:pt x="20" y="79"/>
                      </a:cubicBezTo>
                      <a:cubicBezTo>
                        <a:pt x="1" y="118"/>
                        <a:pt x="1" y="195"/>
                        <a:pt x="79" y="254"/>
                      </a:cubicBezTo>
                      <a:lnTo>
                        <a:pt x="8191" y="4942"/>
                      </a:lnTo>
                      <a:lnTo>
                        <a:pt x="8191" y="4651"/>
                      </a:lnTo>
                      <a:lnTo>
                        <a:pt x="195" y="20"/>
                      </a:lnTo>
                      <a:cubicBezTo>
                        <a:pt x="169" y="7"/>
                        <a:pt x="143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0" name="Google Shape;4330;p42"/>
                <p:cNvSpPr/>
                <p:nvPr/>
              </p:nvSpPr>
              <p:spPr>
                <a:xfrm>
                  <a:off x="1248625" y="1708875"/>
                  <a:ext cx="233000" cy="13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40" extrusionOk="0">
                      <a:moveTo>
                        <a:pt x="141" y="0"/>
                      </a:moveTo>
                      <a:cubicBezTo>
                        <a:pt x="105" y="0"/>
                        <a:pt x="65" y="14"/>
                        <a:pt x="4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9106" y="5440"/>
                      </a:lnTo>
                      <a:cubicBezTo>
                        <a:pt x="9125" y="5381"/>
                        <a:pt x="9184" y="5342"/>
                        <a:pt x="9242" y="5304"/>
                      </a:cubicBezTo>
                      <a:cubicBezTo>
                        <a:pt x="9281" y="5304"/>
                        <a:pt x="9300" y="5284"/>
                        <a:pt x="9320" y="5284"/>
                      </a:cubicBezTo>
                      <a:lnTo>
                        <a:pt x="196" y="12"/>
                      </a:lnTo>
                      <a:cubicBezTo>
                        <a:pt x="181" y="5"/>
                        <a:pt x="162" y="0"/>
                        <a:pt x="1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1" name="Google Shape;4331;p42"/>
                <p:cNvSpPr/>
                <p:nvPr/>
              </p:nvSpPr>
              <p:spPr>
                <a:xfrm>
                  <a:off x="1219450" y="1725500"/>
                  <a:ext cx="262675" cy="1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07" h="6254" extrusionOk="0">
                      <a:moveTo>
                        <a:pt x="146" y="1"/>
                      </a:moveTo>
                      <a:cubicBezTo>
                        <a:pt x="99" y="1"/>
                        <a:pt x="54" y="19"/>
                        <a:pt x="40" y="47"/>
                      </a:cubicBezTo>
                      <a:cubicBezTo>
                        <a:pt x="1" y="106"/>
                        <a:pt x="1" y="183"/>
                        <a:pt x="78" y="222"/>
                      </a:cubicBezTo>
                      <a:lnTo>
                        <a:pt x="10506" y="6253"/>
                      </a:lnTo>
                      <a:lnTo>
                        <a:pt x="10506" y="5961"/>
                      </a:lnTo>
                      <a:lnTo>
                        <a:pt x="195" y="8"/>
                      </a:lnTo>
                      <a:cubicBezTo>
                        <a:pt x="180" y="3"/>
                        <a:pt x="163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2" name="Google Shape;4332;p42"/>
                <p:cNvSpPr/>
                <p:nvPr/>
              </p:nvSpPr>
              <p:spPr>
                <a:xfrm>
                  <a:off x="1191250" y="1742000"/>
                  <a:ext cx="290875" cy="17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35" h="6936" extrusionOk="0">
                      <a:moveTo>
                        <a:pt x="116" y="0"/>
                      </a:moveTo>
                      <a:cubicBezTo>
                        <a:pt x="70" y="0"/>
                        <a:pt x="32" y="30"/>
                        <a:pt x="20" y="68"/>
                      </a:cubicBezTo>
                      <a:cubicBezTo>
                        <a:pt x="0" y="126"/>
                        <a:pt x="0" y="204"/>
                        <a:pt x="59" y="243"/>
                      </a:cubicBezTo>
                      <a:lnTo>
                        <a:pt x="11634" y="6936"/>
                      </a:lnTo>
                      <a:lnTo>
                        <a:pt x="11634" y="6644"/>
                      </a:lnTo>
                      <a:lnTo>
                        <a:pt x="195" y="29"/>
                      </a:lnTo>
                      <a:cubicBezTo>
                        <a:pt x="168" y="9"/>
                        <a:pt x="141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3" name="Google Shape;4333;p42"/>
                <p:cNvSpPr/>
                <p:nvPr/>
              </p:nvSpPr>
              <p:spPr>
                <a:xfrm>
                  <a:off x="1162050" y="1758275"/>
                  <a:ext cx="320075" cy="18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03" h="7589" extrusionOk="0">
                      <a:moveTo>
                        <a:pt x="196" y="1"/>
                      </a:moveTo>
                      <a:cubicBezTo>
                        <a:pt x="137" y="1"/>
                        <a:pt x="59" y="1"/>
                        <a:pt x="20" y="79"/>
                      </a:cubicBezTo>
                      <a:cubicBezTo>
                        <a:pt x="1" y="137"/>
                        <a:pt x="1" y="195"/>
                        <a:pt x="59" y="254"/>
                      </a:cubicBezTo>
                      <a:lnTo>
                        <a:pt x="12802" y="7588"/>
                      </a:lnTo>
                      <a:lnTo>
                        <a:pt x="12802" y="7296"/>
                      </a:lnTo>
                      <a:lnTo>
                        <a:pt x="1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4" name="Google Shape;4334;p42"/>
                <p:cNvSpPr/>
                <p:nvPr/>
              </p:nvSpPr>
              <p:spPr>
                <a:xfrm>
                  <a:off x="1133375" y="1775125"/>
                  <a:ext cx="348750" cy="20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0" h="8257" extrusionOk="0">
                      <a:moveTo>
                        <a:pt x="137" y="0"/>
                      </a:moveTo>
                      <a:cubicBezTo>
                        <a:pt x="82" y="0"/>
                        <a:pt x="34" y="22"/>
                        <a:pt x="20" y="66"/>
                      </a:cubicBezTo>
                      <a:cubicBezTo>
                        <a:pt x="0" y="105"/>
                        <a:pt x="0" y="183"/>
                        <a:pt x="78" y="222"/>
                      </a:cubicBezTo>
                      <a:lnTo>
                        <a:pt x="13949" y="8257"/>
                      </a:lnTo>
                      <a:lnTo>
                        <a:pt x="13949" y="7965"/>
                      </a:lnTo>
                      <a:lnTo>
                        <a:pt x="195" y="8"/>
                      </a:lnTo>
                      <a:cubicBezTo>
                        <a:pt x="175" y="3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5" name="Google Shape;4335;p42"/>
                <p:cNvSpPr/>
                <p:nvPr/>
              </p:nvSpPr>
              <p:spPr>
                <a:xfrm>
                  <a:off x="1104675" y="1791850"/>
                  <a:ext cx="378425" cy="22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7" h="8930" extrusionOk="0">
                      <a:moveTo>
                        <a:pt x="124" y="0"/>
                      </a:moveTo>
                      <a:cubicBezTo>
                        <a:pt x="80" y="0"/>
                        <a:pt x="46" y="26"/>
                        <a:pt x="20" y="78"/>
                      </a:cubicBezTo>
                      <a:cubicBezTo>
                        <a:pt x="0" y="117"/>
                        <a:pt x="0" y="195"/>
                        <a:pt x="78" y="253"/>
                      </a:cubicBezTo>
                      <a:lnTo>
                        <a:pt x="15136" y="8930"/>
                      </a:lnTo>
                      <a:lnTo>
                        <a:pt x="15136" y="8638"/>
                      </a:lnTo>
                      <a:lnTo>
                        <a:pt x="195" y="20"/>
                      </a:lnTo>
                      <a:cubicBezTo>
                        <a:pt x="169" y="7"/>
                        <a:pt x="145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6" name="Google Shape;4336;p42"/>
                <p:cNvSpPr/>
                <p:nvPr/>
              </p:nvSpPr>
              <p:spPr>
                <a:xfrm>
                  <a:off x="1075500" y="1808600"/>
                  <a:ext cx="406625" cy="2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65" h="9564" extrusionOk="0">
                      <a:moveTo>
                        <a:pt x="145" y="0"/>
                      </a:moveTo>
                      <a:cubicBezTo>
                        <a:pt x="106" y="0"/>
                        <a:pt x="58" y="18"/>
                        <a:pt x="19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6264" y="9563"/>
                      </a:lnTo>
                      <a:lnTo>
                        <a:pt x="16264" y="9272"/>
                      </a:lnTo>
                      <a:lnTo>
                        <a:pt x="195" y="11"/>
                      </a:lnTo>
                      <a:cubicBezTo>
                        <a:pt x="182" y="5"/>
                        <a:pt x="164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7" name="Google Shape;4337;p42"/>
                <p:cNvSpPr/>
                <p:nvPr/>
              </p:nvSpPr>
              <p:spPr>
                <a:xfrm>
                  <a:off x="1046800" y="1825200"/>
                  <a:ext cx="435325" cy="25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3" h="10242" extrusionOk="0">
                      <a:moveTo>
                        <a:pt x="145" y="1"/>
                      </a:moveTo>
                      <a:cubicBezTo>
                        <a:pt x="99" y="1"/>
                        <a:pt x="53" y="19"/>
                        <a:pt x="39" y="47"/>
                      </a:cubicBezTo>
                      <a:cubicBezTo>
                        <a:pt x="0" y="106"/>
                        <a:pt x="0" y="164"/>
                        <a:pt x="78" y="223"/>
                      </a:cubicBezTo>
                      <a:lnTo>
                        <a:pt x="17412" y="10242"/>
                      </a:lnTo>
                      <a:lnTo>
                        <a:pt x="17412" y="9950"/>
                      </a:lnTo>
                      <a:lnTo>
                        <a:pt x="195" y="9"/>
                      </a:lnTo>
                      <a:cubicBezTo>
                        <a:pt x="179" y="3"/>
                        <a:pt x="162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8" name="Google Shape;4338;p42"/>
                <p:cNvSpPr/>
                <p:nvPr/>
              </p:nvSpPr>
              <p:spPr>
                <a:xfrm>
                  <a:off x="1193200" y="1320050"/>
                  <a:ext cx="288425" cy="17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6869" extrusionOk="0">
                      <a:moveTo>
                        <a:pt x="11537" y="1"/>
                      </a:moveTo>
                      <a:lnTo>
                        <a:pt x="58" y="6615"/>
                      </a:lnTo>
                      <a:cubicBezTo>
                        <a:pt x="39" y="6693"/>
                        <a:pt x="0" y="6771"/>
                        <a:pt x="39" y="6810"/>
                      </a:cubicBezTo>
                      <a:cubicBezTo>
                        <a:pt x="58" y="6868"/>
                        <a:pt x="117" y="6868"/>
                        <a:pt x="136" y="6868"/>
                      </a:cubicBezTo>
                      <a:cubicBezTo>
                        <a:pt x="156" y="6868"/>
                        <a:pt x="175" y="6868"/>
                        <a:pt x="175" y="6829"/>
                      </a:cubicBezTo>
                      <a:lnTo>
                        <a:pt x="11537" y="293"/>
                      </a:lnTo>
                      <a:lnTo>
                        <a:pt x="115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9" name="Google Shape;4339;p42"/>
                <p:cNvSpPr/>
                <p:nvPr/>
              </p:nvSpPr>
              <p:spPr>
                <a:xfrm>
                  <a:off x="1166925" y="1288925"/>
                  <a:ext cx="314700" cy="18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88" h="7491" extrusionOk="0">
                      <a:moveTo>
                        <a:pt x="12588" y="1"/>
                      </a:moveTo>
                      <a:lnTo>
                        <a:pt x="39" y="7257"/>
                      </a:lnTo>
                      <a:cubicBezTo>
                        <a:pt x="20" y="7296"/>
                        <a:pt x="1" y="7394"/>
                        <a:pt x="20" y="7452"/>
                      </a:cubicBezTo>
                      <a:cubicBezTo>
                        <a:pt x="39" y="7491"/>
                        <a:pt x="78" y="7491"/>
                        <a:pt x="117" y="7491"/>
                      </a:cubicBezTo>
                      <a:cubicBezTo>
                        <a:pt x="137" y="7491"/>
                        <a:pt x="156" y="7491"/>
                        <a:pt x="156" y="7471"/>
                      </a:cubicBezTo>
                      <a:lnTo>
                        <a:pt x="12588" y="292"/>
                      </a:lnTo>
                      <a:lnTo>
                        <a:pt x="125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0" name="Google Shape;4340;p42"/>
                <p:cNvSpPr/>
                <p:nvPr/>
              </p:nvSpPr>
              <p:spPr>
                <a:xfrm>
                  <a:off x="1140175" y="1258275"/>
                  <a:ext cx="341450" cy="2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58" h="8095" extrusionOk="0">
                      <a:moveTo>
                        <a:pt x="13658" y="1"/>
                      </a:moveTo>
                      <a:lnTo>
                        <a:pt x="39" y="7841"/>
                      </a:lnTo>
                      <a:cubicBezTo>
                        <a:pt x="1" y="7919"/>
                        <a:pt x="1" y="7997"/>
                        <a:pt x="20" y="8036"/>
                      </a:cubicBezTo>
                      <a:cubicBezTo>
                        <a:pt x="39" y="8094"/>
                        <a:pt x="98" y="8094"/>
                        <a:pt x="117" y="8094"/>
                      </a:cubicBezTo>
                      <a:cubicBezTo>
                        <a:pt x="137" y="8094"/>
                        <a:pt x="156" y="8094"/>
                        <a:pt x="156" y="8075"/>
                      </a:cubicBezTo>
                      <a:lnTo>
                        <a:pt x="13658" y="293"/>
                      </a:lnTo>
                      <a:lnTo>
                        <a:pt x="1365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1" name="Google Shape;4341;p42"/>
                <p:cNvSpPr/>
                <p:nvPr/>
              </p:nvSpPr>
              <p:spPr>
                <a:xfrm>
                  <a:off x="1112450" y="1227150"/>
                  <a:ext cx="369175" cy="21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737" extrusionOk="0">
                      <a:moveTo>
                        <a:pt x="14767" y="1"/>
                      </a:moveTo>
                      <a:lnTo>
                        <a:pt x="78" y="8483"/>
                      </a:lnTo>
                      <a:cubicBezTo>
                        <a:pt x="39" y="8542"/>
                        <a:pt x="1" y="8600"/>
                        <a:pt x="59" y="8678"/>
                      </a:cubicBezTo>
                      <a:cubicBezTo>
                        <a:pt x="78" y="8736"/>
                        <a:pt x="137" y="8736"/>
                        <a:pt x="156" y="8736"/>
                      </a:cubicBezTo>
                      <a:cubicBezTo>
                        <a:pt x="176" y="8736"/>
                        <a:pt x="195" y="8736"/>
                        <a:pt x="195" y="8697"/>
                      </a:cubicBezTo>
                      <a:lnTo>
                        <a:pt x="14767" y="293"/>
                      </a:lnTo>
                      <a:lnTo>
                        <a:pt x="147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2" name="Google Shape;4342;p42"/>
                <p:cNvSpPr/>
                <p:nvPr/>
              </p:nvSpPr>
              <p:spPr>
                <a:xfrm>
                  <a:off x="1085700" y="1195550"/>
                  <a:ext cx="396425" cy="2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57" h="9359" extrusionOk="0">
                      <a:moveTo>
                        <a:pt x="15856" y="0"/>
                      </a:moveTo>
                      <a:lnTo>
                        <a:pt x="78" y="9086"/>
                      </a:lnTo>
                      <a:cubicBezTo>
                        <a:pt x="39" y="9183"/>
                        <a:pt x="1" y="9261"/>
                        <a:pt x="59" y="9319"/>
                      </a:cubicBezTo>
                      <a:cubicBezTo>
                        <a:pt x="78" y="9358"/>
                        <a:pt x="137" y="9358"/>
                        <a:pt x="156" y="9358"/>
                      </a:cubicBezTo>
                      <a:cubicBezTo>
                        <a:pt x="176" y="9358"/>
                        <a:pt x="195" y="9358"/>
                        <a:pt x="195" y="9339"/>
                      </a:cubicBezTo>
                      <a:lnTo>
                        <a:pt x="15856" y="292"/>
                      </a:lnTo>
                      <a:lnTo>
                        <a:pt x="158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3" name="Google Shape;4343;p42"/>
                <p:cNvSpPr/>
                <p:nvPr/>
              </p:nvSpPr>
              <p:spPr>
                <a:xfrm>
                  <a:off x="1058950" y="1164900"/>
                  <a:ext cx="422675" cy="2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7" h="9982" extrusionOk="0">
                      <a:moveTo>
                        <a:pt x="16907" y="1"/>
                      </a:moveTo>
                      <a:lnTo>
                        <a:pt x="59" y="9728"/>
                      </a:lnTo>
                      <a:cubicBezTo>
                        <a:pt x="39" y="9786"/>
                        <a:pt x="1" y="9864"/>
                        <a:pt x="39" y="9923"/>
                      </a:cubicBezTo>
                      <a:cubicBezTo>
                        <a:pt x="59" y="9981"/>
                        <a:pt x="98" y="9981"/>
                        <a:pt x="137" y="9981"/>
                      </a:cubicBezTo>
                      <a:cubicBezTo>
                        <a:pt x="156" y="9981"/>
                        <a:pt x="176" y="9981"/>
                        <a:pt x="176" y="9962"/>
                      </a:cubicBezTo>
                      <a:lnTo>
                        <a:pt x="16907" y="292"/>
                      </a:lnTo>
                      <a:lnTo>
                        <a:pt x="169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4" name="Google Shape;4344;p42"/>
                <p:cNvSpPr/>
                <p:nvPr/>
              </p:nvSpPr>
              <p:spPr>
                <a:xfrm>
                  <a:off x="1032200" y="1133300"/>
                  <a:ext cx="449425" cy="26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7" h="10604" extrusionOk="0">
                      <a:moveTo>
                        <a:pt x="17977" y="0"/>
                      </a:moveTo>
                      <a:lnTo>
                        <a:pt x="59" y="10350"/>
                      </a:lnTo>
                      <a:cubicBezTo>
                        <a:pt x="39" y="10447"/>
                        <a:pt x="1" y="10506"/>
                        <a:pt x="39" y="10564"/>
                      </a:cubicBezTo>
                      <a:cubicBezTo>
                        <a:pt x="59" y="10603"/>
                        <a:pt x="98" y="10603"/>
                        <a:pt x="137" y="10603"/>
                      </a:cubicBezTo>
                      <a:cubicBezTo>
                        <a:pt x="156" y="10603"/>
                        <a:pt x="176" y="10603"/>
                        <a:pt x="176" y="10584"/>
                      </a:cubicBezTo>
                      <a:lnTo>
                        <a:pt x="17977" y="292"/>
                      </a:lnTo>
                      <a:lnTo>
                        <a:pt x="1797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5" name="Google Shape;4345;p42"/>
                <p:cNvSpPr/>
                <p:nvPr/>
              </p:nvSpPr>
              <p:spPr>
                <a:xfrm>
                  <a:off x="1005450" y="1103625"/>
                  <a:ext cx="476175" cy="27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47" h="11187" extrusionOk="0">
                      <a:moveTo>
                        <a:pt x="19047" y="0"/>
                      </a:moveTo>
                      <a:lnTo>
                        <a:pt x="78" y="10973"/>
                      </a:lnTo>
                      <a:cubicBezTo>
                        <a:pt x="0" y="10992"/>
                        <a:pt x="0" y="11070"/>
                        <a:pt x="39" y="11148"/>
                      </a:cubicBezTo>
                      <a:cubicBezTo>
                        <a:pt x="59" y="11187"/>
                        <a:pt x="98" y="11187"/>
                        <a:pt x="137" y="11187"/>
                      </a:cubicBezTo>
                      <a:cubicBezTo>
                        <a:pt x="156" y="11187"/>
                        <a:pt x="176" y="11187"/>
                        <a:pt x="176" y="11167"/>
                      </a:cubicBezTo>
                      <a:lnTo>
                        <a:pt x="19047" y="273"/>
                      </a:lnTo>
                      <a:lnTo>
                        <a:pt x="1904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6" name="Google Shape;4346;p42"/>
                <p:cNvSpPr/>
                <p:nvPr/>
              </p:nvSpPr>
              <p:spPr>
                <a:xfrm>
                  <a:off x="951450" y="1137675"/>
                  <a:ext cx="369200" cy="2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8" h="8580" extrusionOk="0">
                      <a:moveTo>
                        <a:pt x="14553" y="0"/>
                      </a:moveTo>
                      <a:lnTo>
                        <a:pt x="79" y="8366"/>
                      </a:lnTo>
                      <a:cubicBezTo>
                        <a:pt x="20" y="8385"/>
                        <a:pt x="1" y="8463"/>
                        <a:pt x="20" y="8541"/>
                      </a:cubicBezTo>
                      <a:cubicBezTo>
                        <a:pt x="59" y="8560"/>
                        <a:pt x="98" y="8580"/>
                        <a:pt x="157" y="8580"/>
                      </a:cubicBezTo>
                      <a:cubicBezTo>
                        <a:pt x="176" y="8580"/>
                        <a:pt x="196" y="8580"/>
                        <a:pt x="196" y="8560"/>
                      </a:cubicBezTo>
                      <a:lnTo>
                        <a:pt x="14767" y="156"/>
                      </a:lnTo>
                      <a:cubicBezTo>
                        <a:pt x="14748" y="156"/>
                        <a:pt x="14709" y="117"/>
                        <a:pt x="14689" y="117"/>
                      </a:cubicBezTo>
                      <a:cubicBezTo>
                        <a:pt x="14651" y="97"/>
                        <a:pt x="14592" y="58"/>
                        <a:pt x="145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7" name="Google Shape;4347;p42"/>
                <p:cNvSpPr/>
                <p:nvPr/>
              </p:nvSpPr>
              <p:spPr>
                <a:xfrm>
                  <a:off x="1073550" y="12344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6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109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8" name="Google Shape;4348;p42"/>
                <p:cNvSpPr/>
                <p:nvPr/>
              </p:nvSpPr>
              <p:spPr>
                <a:xfrm>
                  <a:off x="1020050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9" name="Google Shape;4349;p42"/>
                <p:cNvSpPr/>
                <p:nvPr/>
              </p:nvSpPr>
              <p:spPr>
                <a:xfrm>
                  <a:off x="939300" y="1311800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857" y="0"/>
                      </a:moveTo>
                      <a:lnTo>
                        <a:pt x="1" y="486"/>
                      </a:lnTo>
                      <a:lnTo>
                        <a:pt x="254" y="623"/>
                      </a:lnTo>
                      <a:lnTo>
                        <a:pt x="1090" y="136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0" name="Google Shape;4350;p42"/>
                <p:cNvSpPr/>
                <p:nvPr/>
              </p:nvSpPr>
              <p:spPr>
                <a:xfrm>
                  <a:off x="966550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0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70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1" name="Google Shape;4351;p42"/>
                <p:cNvSpPr/>
                <p:nvPr/>
              </p:nvSpPr>
              <p:spPr>
                <a:xfrm>
                  <a:off x="104680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2" name="Google Shape;4352;p42"/>
                <p:cNvSpPr/>
                <p:nvPr/>
              </p:nvSpPr>
              <p:spPr>
                <a:xfrm>
                  <a:off x="1101275" y="1010725"/>
                  <a:ext cx="380850" cy="22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4" h="8950" extrusionOk="0">
                      <a:moveTo>
                        <a:pt x="15233" y="0"/>
                      </a:moveTo>
                      <a:lnTo>
                        <a:pt x="0" y="8794"/>
                      </a:lnTo>
                      <a:lnTo>
                        <a:pt x="234" y="8950"/>
                      </a:lnTo>
                      <a:lnTo>
                        <a:pt x="15233" y="273"/>
                      </a:lnTo>
                      <a:lnTo>
                        <a:pt x="152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3" name="Google Shape;4353;p42"/>
                <p:cNvSpPr/>
                <p:nvPr/>
              </p:nvSpPr>
              <p:spPr>
                <a:xfrm>
                  <a:off x="993300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4" name="Google Shape;4354;p42"/>
                <p:cNvSpPr/>
                <p:nvPr/>
              </p:nvSpPr>
              <p:spPr>
                <a:xfrm>
                  <a:off x="924700" y="1326875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75"/>
                      </a:lnTo>
                      <a:cubicBezTo>
                        <a:pt x="20" y="195"/>
                        <a:pt x="1" y="273"/>
                        <a:pt x="20" y="331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57" y="389"/>
                        <a:pt x="176" y="389"/>
                        <a:pt x="176" y="370"/>
                      </a:cubicBezTo>
                      <a:lnTo>
                        <a:pt x="565" y="13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5" name="Google Shape;4355;p42"/>
                <p:cNvSpPr/>
                <p:nvPr/>
              </p:nvSpPr>
              <p:spPr>
                <a:xfrm>
                  <a:off x="104680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6" name="Google Shape;4356;p42"/>
                <p:cNvSpPr/>
                <p:nvPr/>
              </p:nvSpPr>
              <p:spPr>
                <a:xfrm>
                  <a:off x="102005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7" name="Google Shape;4357;p42"/>
                <p:cNvSpPr/>
                <p:nvPr/>
              </p:nvSpPr>
              <p:spPr>
                <a:xfrm>
                  <a:off x="99330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42"/>
                <p:cNvSpPr/>
                <p:nvPr/>
              </p:nvSpPr>
              <p:spPr>
                <a:xfrm>
                  <a:off x="897950" y="1311800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56"/>
                      </a:lnTo>
                      <a:cubicBezTo>
                        <a:pt x="20" y="195"/>
                        <a:pt x="1" y="253"/>
                        <a:pt x="20" y="331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37" y="389"/>
                        <a:pt x="176" y="389"/>
                        <a:pt x="176" y="350"/>
                      </a:cubicBezTo>
                      <a:lnTo>
                        <a:pt x="565" y="13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9" name="Google Shape;4359;p42"/>
                <p:cNvSpPr/>
                <p:nvPr/>
              </p:nvSpPr>
              <p:spPr>
                <a:xfrm>
                  <a:off x="912550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0" name="Google Shape;4360;p42"/>
                <p:cNvSpPr/>
                <p:nvPr/>
              </p:nvSpPr>
              <p:spPr>
                <a:xfrm>
                  <a:off x="966550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1" name="Google Shape;4361;p42"/>
                <p:cNvSpPr/>
                <p:nvPr/>
              </p:nvSpPr>
              <p:spPr>
                <a:xfrm>
                  <a:off x="939300" y="1280650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9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2" name="Google Shape;4362;p42"/>
                <p:cNvSpPr/>
                <p:nvPr/>
              </p:nvSpPr>
              <p:spPr>
                <a:xfrm>
                  <a:off x="1074525" y="1024825"/>
                  <a:ext cx="334150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25" extrusionOk="0">
                      <a:moveTo>
                        <a:pt x="13152" y="1"/>
                      </a:moveTo>
                      <a:lnTo>
                        <a:pt x="0" y="7569"/>
                      </a:lnTo>
                      <a:lnTo>
                        <a:pt x="234" y="7724"/>
                      </a:lnTo>
                      <a:lnTo>
                        <a:pt x="13366" y="156"/>
                      </a:lnTo>
                      <a:cubicBezTo>
                        <a:pt x="13346" y="137"/>
                        <a:pt x="13327" y="137"/>
                        <a:pt x="13288" y="117"/>
                      </a:cubicBezTo>
                      <a:cubicBezTo>
                        <a:pt x="13249" y="98"/>
                        <a:pt x="13191" y="39"/>
                        <a:pt x="13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3" name="Google Shape;4363;p42"/>
                <p:cNvSpPr/>
                <p:nvPr/>
              </p:nvSpPr>
              <p:spPr>
                <a:xfrm>
                  <a:off x="1046800" y="1046725"/>
                  <a:ext cx="271900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6" h="6285" extrusionOk="0">
                      <a:moveTo>
                        <a:pt x="10661" y="0"/>
                      </a:moveTo>
                      <a:lnTo>
                        <a:pt x="0" y="6148"/>
                      </a:lnTo>
                      <a:lnTo>
                        <a:pt x="253" y="6284"/>
                      </a:lnTo>
                      <a:lnTo>
                        <a:pt x="10875" y="136"/>
                      </a:lnTo>
                      <a:cubicBezTo>
                        <a:pt x="10856" y="136"/>
                        <a:pt x="10837" y="117"/>
                        <a:pt x="10798" y="117"/>
                      </a:cubicBezTo>
                      <a:cubicBezTo>
                        <a:pt x="10759" y="97"/>
                        <a:pt x="10700" y="39"/>
                        <a:pt x="106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4" name="Google Shape;4364;p42"/>
                <p:cNvSpPr/>
                <p:nvPr/>
              </p:nvSpPr>
              <p:spPr>
                <a:xfrm>
                  <a:off x="939300" y="1249525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90" y="156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5" name="Google Shape;4365;p42"/>
                <p:cNvSpPr/>
                <p:nvPr/>
              </p:nvSpPr>
              <p:spPr>
                <a:xfrm>
                  <a:off x="99330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6" name="Google Shape;4366;p42"/>
                <p:cNvSpPr/>
                <p:nvPr/>
              </p:nvSpPr>
              <p:spPr>
                <a:xfrm>
                  <a:off x="96655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7" name="Google Shape;4367;p42"/>
                <p:cNvSpPr/>
                <p:nvPr/>
              </p:nvSpPr>
              <p:spPr>
                <a:xfrm>
                  <a:off x="912550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8" name="Google Shape;4368;p42"/>
                <p:cNvSpPr/>
                <p:nvPr/>
              </p:nvSpPr>
              <p:spPr>
                <a:xfrm>
                  <a:off x="102005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7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9" name="Google Shape;4369;p42"/>
                <p:cNvSpPr/>
                <p:nvPr/>
              </p:nvSpPr>
              <p:spPr>
                <a:xfrm>
                  <a:off x="885800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0" name="Google Shape;4370;p42"/>
                <p:cNvSpPr/>
                <p:nvPr/>
              </p:nvSpPr>
              <p:spPr>
                <a:xfrm>
                  <a:off x="871200" y="1295750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75"/>
                      </a:lnTo>
                      <a:cubicBezTo>
                        <a:pt x="20" y="195"/>
                        <a:pt x="1" y="272"/>
                        <a:pt x="20" y="350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57" y="389"/>
                        <a:pt x="176" y="389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1" name="Google Shape;4371;p42"/>
                <p:cNvSpPr/>
                <p:nvPr/>
              </p:nvSpPr>
              <p:spPr>
                <a:xfrm>
                  <a:off x="993300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0" y="486"/>
                      </a:lnTo>
                      <a:lnTo>
                        <a:pt x="253" y="623"/>
                      </a:lnTo>
                      <a:lnTo>
                        <a:pt x="1070" y="13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2" name="Google Shape;4372;p42"/>
                <p:cNvSpPr/>
                <p:nvPr/>
              </p:nvSpPr>
              <p:spPr>
                <a:xfrm>
                  <a:off x="91255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3" name="Google Shape;4373;p42"/>
                <p:cNvSpPr/>
                <p:nvPr/>
              </p:nvSpPr>
              <p:spPr>
                <a:xfrm>
                  <a:off x="859050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4" name="Google Shape;4374;p42"/>
                <p:cNvSpPr/>
                <p:nvPr/>
              </p:nvSpPr>
              <p:spPr>
                <a:xfrm>
                  <a:off x="96655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7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5" name="Google Shape;4375;p42"/>
                <p:cNvSpPr/>
                <p:nvPr/>
              </p:nvSpPr>
              <p:spPr>
                <a:xfrm>
                  <a:off x="88580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6" name="Google Shape;4376;p42"/>
                <p:cNvSpPr/>
                <p:nvPr/>
              </p:nvSpPr>
              <p:spPr>
                <a:xfrm>
                  <a:off x="939300" y="1218400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90" y="156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7" name="Google Shape;4377;p42"/>
                <p:cNvSpPr/>
                <p:nvPr/>
              </p:nvSpPr>
              <p:spPr>
                <a:xfrm>
                  <a:off x="843975" y="1280650"/>
                  <a:ext cx="14125" cy="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1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32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8" name="Google Shape;4378;p42"/>
                <p:cNvSpPr/>
                <p:nvPr/>
              </p:nvSpPr>
              <p:spPr>
                <a:xfrm>
                  <a:off x="1020050" y="917825"/>
                  <a:ext cx="462075" cy="2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83" h="10798" extrusionOk="0">
                      <a:moveTo>
                        <a:pt x="18482" y="0"/>
                      </a:moveTo>
                      <a:lnTo>
                        <a:pt x="0" y="10642"/>
                      </a:lnTo>
                      <a:lnTo>
                        <a:pt x="253" y="10798"/>
                      </a:lnTo>
                      <a:lnTo>
                        <a:pt x="18482" y="253"/>
                      </a:lnTo>
                      <a:lnTo>
                        <a:pt x="184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9" name="Google Shape;4379;p42"/>
                <p:cNvSpPr/>
                <p:nvPr/>
              </p:nvSpPr>
              <p:spPr>
                <a:xfrm>
                  <a:off x="939300" y="1187775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857" y="0"/>
                      </a:moveTo>
                      <a:lnTo>
                        <a:pt x="1" y="486"/>
                      </a:lnTo>
                      <a:lnTo>
                        <a:pt x="254" y="623"/>
                      </a:lnTo>
                      <a:lnTo>
                        <a:pt x="1090" y="136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0" name="Google Shape;4380;p42"/>
                <p:cNvSpPr/>
                <p:nvPr/>
              </p:nvSpPr>
              <p:spPr>
                <a:xfrm>
                  <a:off x="85905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8"/>
                      </a:lnTo>
                      <a:lnTo>
                        <a:pt x="253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1" name="Google Shape;4381;p42"/>
                <p:cNvSpPr/>
                <p:nvPr/>
              </p:nvSpPr>
              <p:spPr>
                <a:xfrm>
                  <a:off x="831825" y="12495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2" name="Google Shape;4382;p42"/>
                <p:cNvSpPr/>
                <p:nvPr/>
              </p:nvSpPr>
              <p:spPr>
                <a:xfrm>
                  <a:off x="966550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0" y="467"/>
                      </a:lnTo>
                      <a:lnTo>
                        <a:pt x="253" y="623"/>
                      </a:lnTo>
                      <a:lnTo>
                        <a:pt x="1070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3" name="Google Shape;4383;p42"/>
                <p:cNvSpPr/>
                <p:nvPr/>
              </p:nvSpPr>
              <p:spPr>
                <a:xfrm>
                  <a:off x="992800" y="773375"/>
                  <a:ext cx="447500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0" h="15954" extrusionOk="0">
                      <a:moveTo>
                        <a:pt x="17782" y="0"/>
                      </a:moveTo>
                      <a:cubicBezTo>
                        <a:pt x="17705" y="0"/>
                        <a:pt x="17666" y="59"/>
                        <a:pt x="17666" y="137"/>
                      </a:cubicBezTo>
                      <a:lnTo>
                        <a:pt x="17666" y="5623"/>
                      </a:lnTo>
                      <a:lnTo>
                        <a:pt x="1" y="15817"/>
                      </a:lnTo>
                      <a:lnTo>
                        <a:pt x="254" y="15953"/>
                      </a:lnTo>
                      <a:lnTo>
                        <a:pt x="17860" y="5798"/>
                      </a:lnTo>
                      <a:cubicBezTo>
                        <a:pt x="17899" y="5778"/>
                        <a:pt x="17899" y="5720"/>
                        <a:pt x="17899" y="5701"/>
                      </a:cubicBezTo>
                      <a:lnTo>
                        <a:pt x="17899" y="137"/>
                      </a:lnTo>
                      <a:cubicBezTo>
                        <a:pt x="17899" y="59"/>
                        <a:pt x="17860" y="0"/>
                        <a:pt x="177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4" name="Google Shape;4384;p42"/>
                <p:cNvSpPr/>
                <p:nvPr/>
              </p:nvSpPr>
              <p:spPr>
                <a:xfrm>
                  <a:off x="817225" y="12646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6" y="390"/>
                        <a:pt x="176" y="371"/>
                      </a:cubicBezTo>
                      <a:lnTo>
                        <a:pt x="565" y="15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5" name="Google Shape;4385;p42"/>
                <p:cNvSpPr/>
                <p:nvPr/>
              </p:nvSpPr>
              <p:spPr>
                <a:xfrm>
                  <a:off x="88580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6" name="Google Shape;4386;p42"/>
                <p:cNvSpPr/>
                <p:nvPr/>
              </p:nvSpPr>
              <p:spPr>
                <a:xfrm>
                  <a:off x="91255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7" name="Google Shape;4387;p42"/>
                <p:cNvSpPr/>
                <p:nvPr/>
              </p:nvSpPr>
              <p:spPr>
                <a:xfrm>
                  <a:off x="939300" y="1156625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9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8" name="Google Shape;4388;p42"/>
                <p:cNvSpPr/>
                <p:nvPr/>
              </p:nvSpPr>
              <p:spPr>
                <a:xfrm>
                  <a:off x="885800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86"/>
                      </a:lnTo>
                      <a:lnTo>
                        <a:pt x="253" y="623"/>
                      </a:lnTo>
                      <a:lnTo>
                        <a:pt x="1071" y="13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9" name="Google Shape;4389;p42"/>
                <p:cNvSpPr/>
                <p:nvPr/>
              </p:nvSpPr>
              <p:spPr>
                <a:xfrm>
                  <a:off x="831825" y="1218400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0" name="Google Shape;4390;p42"/>
                <p:cNvSpPr/>
                <p:nvPr/>
              </p:nvSpPr>
              <p:spPr>
                <a:xfrm>
                  <a:off x="85905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3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1" name="Google Shape;4391;p42"/>
                <p:cNvSpPr/>
                <p:nvPr/>
              </p:nvSpPr>
              <p:spPr>
                <a:xfrm>
                  <a:off x="966050" y="10000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04" y="0"/>
                      </a:moveTo>
                      <a:lnTo>
                        <a:pt x="1" y="6129"/>
                      </a:lnTo>
                      <a:lnTo>
                        <a:pt x="254" y="6284"/>
                      </a:lnTo>
                      <a:lnTo>
                        <a:pt x="10857" y="156"/>
                      </a:lnTo>
                      <a:cubicBezTo>
                        <a:pt x="10818" y="137"/>
                        <a:pt x="10779" y="137"/>
                        <a:pt x="10740" y="117"/>
                      </a:cubicBezTo>
                      <a:cubicBezTo>
                        <a:pt x="10701" y="78"/>
                        <a:pt x="10643" y="39"/>
                        <a:pt x="106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2" name="Google Shape;4392;p42"/>
                <p:cNvSpPr/>
                <p:nvPr/>
              </p:nvSpPr>
              <p:spPr>
                <a:xfrm>
                  <a:off x="8050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7" y="1"/>
                      </a:moveTo>
                      <a:lnTo>
                        <a:pt x="0" y="468"/>
                      </a:lnTo>
                      <a:lnTo>
                        <a:pt x="233" y="604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3" name="Google Shape;4393;p42"/>
                <p:cNvSpPr/>
                <p:nvPr/>
              </p:nvSpPr>
              <p:spPr>
                <a:xfrm>
                  <a:off x="790475" y="12495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32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5" y="390"/>
                        <a:pt x="175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4" name="Google Shape;4394;p42"/>
                <p:cNvSpPr/>
                <p:nvPr/>
              </p:nvSpPr>
              <p:spPr>
                <a:xfrm>
                  <a:off x="912550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5" name="Google Shape;4395;p42"/>
                <p:cNvSpPr/>
                <p:nvPr/>
              </p:nvSpPr>
              <p:spPr>
                <a:xfrm>
                  <a:off x="831825" y="1187775"/>
                  <a:ext cx="27250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3" extrusionOk="0">
                      <a:moveTo>
                        <a:pt x="856" y="0"/>
                      </a:moveTo>
                      <a:lnTo>
                        <a:pt x="0" y="486"/>
                      </a:lnTo>
                      <a:lnTo>
                        <a:pt x="234" y="623"/>
                      </a:lnTo>
                      <a:lnTo>
                        <a:pt x="1090" y="136"/>
                      </a:lnTo>
                      <a:lnTo>
                        <a:pt x="8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6" name="Google Shape;4396;p42"/>
                <p:cNvSpPr/>
                <p:nvPr/>
              </p:nvSpPr>
              <p:spPr>
                <a:xfrm>
                  <a:off x="885800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7" name="Google Shape;4397;p42"/>
                <p:cNvSpPr/>
                <p:nvPr/>
              </p:nvSpPr>
              <p:spPr>
                <a:xfrm>
                  <a:off x="8050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7" y="1"/>
                      </a:moveTo>
                      <a:lnTo>
                        <a:pt x="0" y="467"/>
                      </a:lnTo>
                      <a:lnTo>
                        <a:pt x="233" y="604"/>
                      </a:lnTo>
                      <a:lnTo>
                        <a:pt x="1070" y="11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8" name="Google Shape;4398;p42"/>
                <p:cNvSpPr/>
                <p:nvPr/>
              </p:nvSpPr>
              <p:spPr>
                <a:xfrm>
                  <a:off x="859050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9" name="Google Shape;4399;p42"/>
                <p:cNvSpPr/>
                <p:nvPr/>
              </p:nvSpPr>
              <p:spPr>
                <a:xfrm>
                  <a:off x="763725" y="12334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5" y="390"/>
                        <a:pt x="175" y="370"/>
                      </a:cubicBezTo>
                      <a:lnTo>
                        <a:pt x="565" y="156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0" name="Google Shape;4400;p42"/>
                <p:cNvSpPr/>
                <p:nvPr/>
              </p:nvSpPr>
              <p:spPr>
                <a:xfrm>
                  <a:off x="912550" y="11410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1" name="Google Shape;4401;p42"/>
                <p:cNvSpPr/>
                <p:nvPr/>
              </p:nvSpPr>
              <p:spPr>
                <a:xfrm>
                  <a:off x="939300" y="1033100"/>
                  <a:ext cx="186300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2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54" y="4300"/>
                      </a:lnTo>
                      <a:lnTo>
                        <a:pt x="7452" y="175"/>
                      </a:lnTo>
                      <a:cubicBezTo>
                        <a:pt x="7413" y="175"/>
                        <a:pt x="7394" y="156"/>
                        <a:pt x="7374" y="117"/>
                      </a:cubicBezTo>
                      <a:cubicBezTo>
                        <a:pt x="7316" y="98"/>
                        <a:pt x="727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2" name="Google Shape;4402;p42"/>
                <p:cNvSpPr/>
                <p:nvPr/>
              </p:nvSpPr>
              <p:spPr>
                <a:xfrm>
                  <a:off x="7783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3" y="643"/>
                      </a:lnTo>
                      <a:lnTo>
                        <a:pt x="1070" y="156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3" name="Google Shape;4403;p42"/>
                <p:cNvSpPr/>
                <p:nvPr/>
              </p:nvSpPr>
              <p:spPr>
                <a:xfrm>
                  <a:off x="1258375" y="1108000"/>
                  <a:ext cx="16877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1" h="3931" extrusionOk="0">
                      <a:moveTo>
                        <a:pt x="6517" y="0"/>
                      </a:moveTo>
                      <a:lnTo>
                        <a:pt x="78" y="3716"/>
                      </a:lnTo>
                      <a:cubicBezTo>
                        <a:pt x="20" y="3736"/>
                        <a:pt x="0" y="3814"/>
                        <a:pt x="20" y="3891"/>
                      </a:cubicBezTo>
                      <a:cubicBezTo>
                        <a:pt x="58" y="3930"/>
                        <a:pt x="9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34" y="78"/>
                      </a:cubicBezTo>
                      <a:cubicBezTo>
                        <a:pt x="6595" y="78"/>
                        <a:pt x="6556" y="2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4" name="Google Shape;4404;p42"/>
                <p:cNvSpPr/>
                <p:nvPr/>
              </p:nvSpPr>
              <p:spPr>
                <a:xfrm>
                  <a:off x="357125" y="1360425"/>
                  <a:ext cx="1265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" h="487" extrusionOk="0">
                      <a:moveTo>
                        <a:pt x="0" y="1"/>
                      </a:moveTo>
                      <a:lnTo>
                        <a:pt x="0" y="292"/>
                      </a:lnTo>
                      <a:lnTo>
                        <a:pt x="311" y="487"/>
                      </a:lnTo>
                      <a:cubicBezTo>
                        <a:pt x="324" y="474"/>
                        <a:pt x="333" y="470"/>
                        <a:pt x="340" y="470"/>
                      </a:cubicBezTo>
                      <a:cubicBezTo>
                        <a:pt x="355" y="470"/>
                        <a:pt x="363" y="487"/>
                        <a:pt x="389" y="487"/>
                      </a:cubicBezTo>
                      <a:cubicBezTo>
                        <a:pt x="428" y="487"/>
                        <a:pt x="447" y="448"/>
                        <a:pt x="486" y="429"/>
                      </a:cubicBezTo>
                      <a:cubicBezTo>
                        <a:pt x="506" y="390"/>
                        <a:pt x="506" y="312"/>
                        <a:pt x="428" y="253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5" name="Google Shape;4405;p42"/>
                <p:cNvSpPr/>
                <p:nvPr/>
              </p:nvSpPr>
              <p:spPr>
                <a:xfrm>
                  <a:off x="357125" y="1329300"/>
                  <a:ext cx="301575" cy="17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63" h="7141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11868" y="7140"/>
                      </a:lnTo>
                      <a:cubicBezTo>
                        <a:pt x="11887" y="7121"/>
                        <a:pt x="11906" y="7121"/>
                        <a:pt x="11926" y="7121"/>
                      </a:cubicBezTo>
                      <a:cubicBezTo>
                        <a:pt x="11984" y="7121"/>
                        <a:pt x="12004" y="7101"/>
                        <a:pt x="12023" y="7082"/>
                      </a:cubicBezTo>
                      <a:cubicBezTo>
                        <a:pt x="12062" y="7024"/>
                        <a:pt x="12062" y="6946"/>
                        <a:pt x="11984" y="690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6" name="Google Shape;4406;p42"/>
                <p:cNvSpPr/>
                <p:nvPr/>
              </p:nvSpPr>
              <p:spPr>
                <a:xfrm>
                  <a:off x="356625" y="1298175"/>
                  <a:ext cx="328825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53" h="7763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2958" y="7763"/>
                      </a:lnTo>
                      <a:lnTo>
                        <a:pt x="13016" y="7763"/>
                      </a:lnTo>
                      <a:cubicBezTo>
                        <a:pt x="13074" y="7763"/>
                        <a:pt x="13094" y="7743"/>
                        <a:pt x="13113" y="7704"/>
                      </a:cubicBezTo>
                      <a:cubicBezTo>
                        <a:pt x="13152" y="7666"/>
                        <a:pt x="13152" y="7588"/>
                        <a:pt x="13074" y="754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7" name="Google Shape;4407;p42"/>
                <p:cNvSpPr/>
                <p:nvPr/>
              </p:nvSpPr>
              <p:spPr>
                <a:xfrm>
                  <a:off x="356625" y="1267050"/>
                  <a:ext cx="355575" cy="21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3" h="8405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4008" y="8405"/>
                      </a:lnTo>
                      <a:cubicBezTo>
                        <a:pt x="14047" y="8366"/>
                        <a:pt x="14067" y="8366"/>
                        <a:pt x="14086" y="8366"/>
                      </a:cubicBezTo>
                      <a:cubicBezTo>
                        <a:pt x="14144" y="8366"/>
                        <a:pt x="14164" y="8346"/>
                        <a:pt x="14183" y="8327"/>
                      </a:cubicBezTo>
                      <a:cubicBezTo>
                        <a:pt x="14222" y="8269"/>
                        <a:pt x="14222" y="8210"/>
                        <a:pt x="14144" y="815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8" name="Google Shape;4408;p42"/>
                <p:cNvSpPr/>
                <p:nvPr/>
              </p:nvSpPr>
              <p:spPr>
                <a:xfrm>
                  <a:off x="398450" y="1263150"/>
                  <a:ext cx="3405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0" h="7919" extrusionOk="0">
                      <a:moveTo>
                        <a:pt x="215" y="1"/>
                      </a:moveTo>
                      <a:cubicBezTo>
                        <a:pt x="156" y="39"/>
                        <a:pt x="117" y="98"/>
                        <a:pt x="5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64" y="7919"/>
                        <a:pt x="13464" y="7919"/>
                        <a:pt x="13483" y="7919"/>
                      </a:cubicBezTo>
                      <a:cubicBezTo>
                        <a:pt x="13541" y="7919"/>
                        <a:pt x="13561" y="7899"/>
                        <a:pt x="13580" y="7880"/>
                      </a:cubicBezTo>
                      <a:cubicBezTo>
                        <a:pt x="13619" y="7821"/>
                        <a:pt x="13619" y="7744"/>
                        <a:pt x="13541" y="7705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9" name="Google Shape;4409;p42"/>
                <p:cNvSpPr/>
                <p:nvPr/>
              </p:nvSpPr>
              <p:spPr>
                <a:xfrm>
                  <a:off x="356625" y="1204775"/>
                  <a:ext cx="409550" cy="24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2" h="9632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16187" y="9631"/>
                      </a:lnTo>
                      <a:lnTo>
                        <a:pt x="16265" y="9631"/>
                      </a:lnTo>
                      <a:cubicBezTo>
                        <a:pt x="16304" y="9631"/>
                        <a:pt x="16323" y="9592"/>
                        <a:pt x="16362" y="9573"/>
                      </a:cubicBezTo>
                      <a:cubicBezTo>
                        <a:pt x="16382" y="9534"/>
                        <a:pt x="16382" y="9456"/>
                        <a:pt x="16304" y="9398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0" name="Google Shape;4410;p42"/>
                <p:cNvSpPr/>
                <p:nvPr/>
              </p:nvSpPr>
              <p:spPr>
                <a:xfrm>
                  <a:off x="384825" y="1193125"/>
                  <a:ext cx="40712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85" h="9475" extrusionOk="0">
                      <a:moveTo>
                        <a:pt x="195" y="0"/>
                      </a:moveTo>
                      <a:cubicBezTo>
                        <a:pt x="176" y="39"/>
                        <a:pt x="118" y="97"/>
                        <a:pt x="59" y="117"/>
                      </a:cubicBezTo>
                      <a:cubicBezTo>
                        <a:pt x="20" y="117"/>
                        <a:pt x="20" y="136"/>
                        <a:pt x="1" y="136"/>
                      </a:cubicBezTo>
                      <a:lnTo>
                        <a:pt x="16129" y="9455"/>
                      </a:lnTo>
                      <a:cubicBezTo>
                        <a:pt x="16149" y="9455"/>
                        <a:pt x="16168" y="9475"/>
                        <a:pt x="16168" y="9475"/>
                      </a:cubicBezTo>
                      <a:cubicBezTo>
                        <a:pt x="16226" y="9475"/>
                        <a:pt x="16246" y="9455"/>
                        <a:pt x="16265" y="9436"/>
                      </a:cubicBezTo>
                      <a:cubicBezTo>
                        <a:pt x="16285" y="9377"/>
                        <a:pt x="16285" y="9300"/>
                        <a:pt x="16226" y="9261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1" name="Google Shape;4411;p42"/>
                <p:cNvSpPr/>
                <p:nvPr/>
              </p:nvSpPr>
              <p:spPr>
                <a:xfrm>
                  <a:off x="357125" y="1142525"/>
                  <a:ext cx="462550" cy="27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02" h="10877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8307" y="10876"/>
                      </a:lnTo>
                      <a:lnTo>
                        <a:pt x="18385" y="10876"/>
                      </a:lnTo>
                      <a:cubicBezTo>
                        <a:pt x="18424" y="10876"/>
                        <a:pt x="18443" y="10857"/>
                        <a:pt x="18482" y="10818"/>
                      </a:cubicBezTo>
                      <a:cubicBezTo>
                        <a:pt x="18502" y="10779"/>
                        <a:pt x="18502" y="10701"/>
                        <a:pt x="18424" y="10662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2" name="Google Shape;4412;p42"/>
                <p:cNvSpPr/>
                <p:nvPr/>
              </p:nvSpPr>
              <p:spPr>
                <a:xfrm>
                  <a:off x="356625" y="1112375"/>
                  <a:ext cx="489800" cy="2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2" h="11479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9397" y="11479"/>
                      </a:lnTo>
                      <a:lnTo>
                        <a:pt x="19475" y="11479"/>
                      </a:lnTo>
                      <a:cubicBezTo>
                        <a:pt x="19514" y="11479"/>
                        <a:pt x="19533" y="11440"/>
                        <a:pt x="19572" y="11421"/>
                      </a:cubicBezTo>
                      <a:cubicBezTo>
                        <a:pt x="19592" y="11382"/>
                        <a:pt x="19592" y="11304"/>
                        <a:pt x="19514" y="11245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3" name="Google Shape;4413;p42"/>
                <p:cNvSpPr/>
                <p:nvPr/>
              </p:nvSpPr>
              <p:spPr>
                <a:xfrm>
                  <a:off x="426175" y="1124525"/>
                  <a:ext cx="447000" cy="25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0" h="10351" extrusionOk="0">
                      <a:moveTo>
                        <a:pt x="234" y="1"/>
                      </a:moveTo>
                      <a:cubicBezTo>
                        <a:pt x="195" y="40"/>
                        <a:pt x="176" y="59"/>
                        <a:pt x="98" y="98"/>
                      </a:cubicBezTo>
                      <a:cubicBezTo>
                        <a:pt x="78" y="118"/>
                        <a:pt x="40" y="118"/>
                        <a:pt x="1" y="137"/>
                      </a:cubicBezTo>
                      <a:lnTo>
                        <a:pt x="17646" y="10331"/>
                      </a:lnTo>
                      <a:cubicBezTo>
                        <a:pt x="17724" y="10351"/>
                        <a:pt x="17763" y="10351"/>
                        <a:pt x="17763" y="10351"/>
                      </a:cubicBezTo>
                      <a:cubicBezTo>
                        <a:pt x="17802" y="10351"/>
                        <a:pt x="17821" y="10331"/>
                        <a:pt x="17860" y="10312"/>
                      </a:cubicBezTo>
                      <a:cubicBezTo>
                        <a:pt x="17880" y="10254"/>
                        <a:pt x="17880" y="10176"/>
                        <a:pt x="17802" y="10137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4" name="Google Shape;4414;p42"/>
                <p:cNvSpPr/>
                <p:nvPr/>
              </p:nvSpPr>
              <p:spPr>
                <a:xfrm>
                  <a:off x="593975" y="1159075"/>
                  <a:ext cx="332700" cy="19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8" h="7744" extrusionOk="0">
                      <a:moveTo>
                        <a:pt x="253" y="0"/>
                      </a:moveTo>
                      <a:cubicBezTo>
                        <a:pt x="195" y="20"/>
                        <a:pt x="176" y="78"/>
                        <a:pt x="98" y="97"/>
                      </a:cubicBezTo>
                      <a:cubicBezTo>
                        <a:pt x="78" y="117"/>
                        <a:pt x="20" y="117"/>
                        <a:pt x="1" y="136"/>
                      </a:cubicBezTo>
                      <a:lnTo>
                        <a:pt x="13133" y="7724"/>
                      </a:lnTo>
                      <a:cubicBezTo>
                        <a:pt x="13152" y="7724"/>
                        <a:pt x="13191" y="7743"/>
                        <a:pt x="13191" y="7743"/>
                      </a:cubicBezTo>
                      <a:cubicBezTo>
                        <a:pt x="13230" y="7743"/>
                        <a:pt x="13249" y="7724"/>
                        <a:pt x="13288" y="7704"/>
                      </a:cubicBezTo>
                      <a:cubicBezTo>
                        <a:pt x="13308" y="7665"/>
                        <a:pt x="13308" y="7588"/>
                        <a:pt x="13230" y="752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5" name="Google Shape;4415;p42"/>
                <p:cNvSpPr/>
                <p:nvPr/>
              </p:nvSpPr>
              <p:spPr>
                <a:xfrm>
                  <a:off x="399425" y="1015575"/>
                  <a:ext cx="37890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756" extrusionOk="0">
                      <a:moveTo>
                        <a:pt x="254" y="1"/>
                      </a:moveTo>
                      <a:cubicBezTo>
                        <a:pt x="215" y="20"/>
                        <a:pt x="176" y="40"/>
                        <a:pt x="117" y="79"/>
                      </a:cubicBezTo>
                      <a:cubicBezTo>
                        <a:pt x="78" y="98"/>
                        <a:pt x="59" y="118"/>
                        <a:pt x="1" y="137"/>
                      </a:cubicBezTo>
                      <a:lnTo>
                        <a:pt x="14903" y="8756"/>
                      </a:lnTo>
                      <a:lnTo>
                        <a:pt x="15156" y="8600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6" name="Google Shape;4416;p42"/>
                <p:cNvSpPr/>
                <p:nvPr/>
              </p:nvSpPr>
              <p:spPr>
                <a:xfrm>
                  <a:off x="939300" y="1327850"/>
                  <a:ext cx="146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0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409" y="350"/>
                      </a:lnTo>
                      <a:cubicBezTo>
                        <a:pt x="448" y="350"/>
                        <a:pt x="468" y="370"/>
                        <a:pt x="468" y="370"/>
                      </a:cubicBezTo>
                      <a:cubicBezTo>
                        <a:pt x="506" y="370"/>
                        <a:pt x="545" y="350"/>
                        <a:pt x="565" y="331"/>
                      </a:cubicBezTo>
                      <a:cubicBezTo>
                        <a:pt x="584" y="272"/>
                        <a:pt x="584" y="195"/>
                        <a:pt x="506" y="15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7" name="Google Shape;4417;p42"/>
                <p:cNvSpPr/>
                <p:nvPr/>
              </p:nvSpPr>
              <p:spPr>
                <a:xfrm>
                  <a:off x="859050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8" name="Google Shape;4418;p42"/>
                <p:cNvSpPr/>
                <p:nvPr/>
              </p:nvSpPr>
              <p:spPr>
                <a:xfrm>
                  <a:off x="885800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0"/>
                      </a:moveTo>
                      <a:lnTo>
                        <a:pt x="1" y="156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9" name="Google Shape;4419;p42"/>
                <p:cNvSpPr/>
                <p:nvPr/>
              </p:nvSpPr>
              <p:spPr>
                <a:xfrm>
                  <a:off x="831825" y="126557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56" y="604"/>
                      </a:lnTo>
                      <a:lnTo>
                        <a:pt x="109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0" name="Google Shape;4420;p42"/>
                <p:cNvSpPr/>
                <p:nvPr/>
              </p:nvSpPr>
              <p:spPr>
                <a:xfrm>
                  <a:off x="912550" y="13118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1" name="Google Shape;4421;p42"/>
                <p:cNvSpPr/>
                <p:nvPr/>
              </p:nvSpPr>
              <p:spPr>
                <a:xfrm>
                  <a:off x="7783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3" y="1"/>
                      </a:moveTo>
                      <a:lnTo>
                        <a:pt x="0" y="137"/>
                      </a:lnTo>
                      <a:lnTo>
                        <a:pt x="817" y="604"/>
                      </a:lnTo>
                      <a:lnTo>
                        <a:pt x="1070" y="468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2" name="Google Shape;4422;p42"/>
                <p:cNvSpPr/>
                <p:nvPr/>
              </p:nvSpPr>
              <p:spPr>
                <a:xfrm>
                  <a:off x="8050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3" y="1"/>
                      </a:moveTo>
                      <a:lnTo>
                        <a:pt x="0" y="156"/>
                      </a:lnTo>
                      <a:lnTo>
                        <a:pt x="817" y="643"/>
                      </a:lnTo>
                      <a:lnTo>
                        <a:pt x="1070" y="487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3" name="Google Shape;4423;p42"/>
                <p:cNvSpPr/>
                <p:nvPr/>
              </p:nvSpPr>
              <p:spPr>
                <a:xfrm>
                  <a:off x="933475" y="13239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4" name="Google Shape;4424;p42"/>
                <p:cNvSpPr/>
                <p:nvPr/>
              </p:nvSpPr>
              <p:spPr>
                <a:xfrm>
                  <a:off x="906725" y="13083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73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5" name="Google Shape;4425;p42"/>
                <p:cNvSpPr/>
                <p:nvPr/>
              </p:nvSpPr>
              <p:spPr>
                <a:xfrm>
                  <a:off x="879975" y="12928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92"/>
                      </a:lnTo>
                      <a:lnTo>
                        <a:pt x="486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6" name="Google Shape;4426;p42"/>
                <p:cNvSpPr/>
                <p:nvPr/>
              </p:nvSpPr>
              <p:spPr>
                <a:xfrm>
                  <a:off x="853225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234" y="253"/>
                      </a:lnTo>
                      <a:lnTo>
                        <a:pt x="486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7" name="Google Shape;4427;p42"/>
                <p:cNvSpPr/>
                <p:nvPr/>
              </p:nvSpPr>
              <p:spPr>
                <a:xfrm>
                  <a:off x="825500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8" name="Google Shape;4428;p42"/>
                <p:cNvSpPr/>
                <p:nvPr/>
              </p:nvSpPr>
              <p:spPr>
                <a:xfrm>
                  <a:off x="798750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53" y="292"/>
                      </a:lnTo>
                      <a:lnTo>
                        <a:pt x="486" y="13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9" name="Google Shape;4429;p42"/>
                <p:cNvSpPr/>
                <p:nvPr/>
              </p:nvSpPr>
              <p:spPr>
                <a:xfrm>
                  <a:off x="772000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6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0" name="Google Shape;4430;p42"/>
                <p:cNvSpPr/>
                <p:nvPr/>
              </p:nvSpPr>
              <p:spPr>
                <a:xfrm>
                  <a:off x="8050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3" y="1"/>
                      </a:moveTo>
                      <a:lnTo>
                        <a:pt x="0" y="156"/>
                      </a:lnTo>
                      <a:lnTo>
                        <a:pt x="817" y="643"/>
                      </a:lnTo>
                      <a:lnTo>
                        <a:pt x="1070" y="487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1" name="Google Shape;4431;p42"/>
                <p:cNvSpPr/>
                <p:nvPr/>
              </p:nvSpPr>
              <p:spPr>
                <a:xfrm>
                  <a:off x="912550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2" name="Google Shape;4432;p42"/>
                <p:cNvSpPr/>
                <p:nvPr/>
              </p:nvSpPr>
              <p:spPr>
                <a:xfrm>
                  <a:off x="966050" y="1312275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409" y="331"/>
                      </a:lnTo>
                      <a:cubicBezTo>
                        <a:pt x="448" y="331"/>
                        <a:pt x="468" y="370"/>
                        <a:pt x="468" y="370"/>
                      </a:cubicBezTo>
                      <a:cubicBezTo>
                        <a:pt x="506" y="370"/>
                        <a:pt x="545" y="331"/>
                        <a:pt x="565" y="312"/>
                      </a:cubicBezTo>
                      <a:cubicBezTo>
                        <a:pt x="584" y="273"/>
                        <a:pt x="584" y="195"/>
                        <a:pt x="506" y="137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3" name="Google Shape;4433;p42"/>
                <p:cNvSpPr/>
                <p:nvPr/>
              </p:nvSpPr>
              <p:spPr>
                <a:xfrm>
                  <a:off x="939300" y="1296225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857" y="623"/>
                      </a:lnTo>
                      <a:lnTo>
                        <a:pt x="1090" y="48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4" name="Google Shape;4434;p42"/>
                <p:cNvSpPr/>
                <p:nvPr/>
              </p:nvSpPr>
              <p:spPr>
                <a:xfrm>
                  <a:off x="831825" y="1234450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56" y="604"/>
                      </a:lnTo>
                      <a:lnTo>
                        <a:pt x="1090" y="46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5" name="Google Shape;4435;p42"/>
                <p:cNvSpPr/>
                <p:nvPr/>
              </p:nvSpPr>
              <p:spPr>
                <a:xfrm>
                  <a:off x="885800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04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6" name="Google Shape;4436;p42"/>
                <p:cNvSpPr/>
                <p:nvPr/>
              </p:nvSpPr>
              <p:spPr>
                <a:xfrm>
                  <a:off x="481625" y="1031625"/>
                  <a:ext cx="323475" cy="18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472" extrusionOk="0">
                      <a:moveTo>
                        <a:pt x="234" y="1"/>
                      </a:moveTo>
                      <a:cubicBezTo>
                        <a:pt x="195" y="59"/>
                        <a:pt x="176" y="79"/>
                        <a:pt x="98" y="118"/>
                      </a:cubicBezTo>
                      <a:cubicBezTo>
                        <a:pt x="78" y="137"/>
                        <a:pt x="20" y="137"/>
                        <a:pt x="0" y="157"/>
                      </a:cubicBezTo>
                      <a:lnTo>
                        <a:pt x="12685" y="7472"/>
                      </a:lnTo>
                      <a:lnTo>
                        <a:pt x="12938" y="733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7" name="Google Shape;4437;p42"/>
                <p:cNvSpPr/>
                <p:nvPr/>
              </p:nvSpPr>
              <p:spPr>
                <a:xfrm>
                  <a:off x="85905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8" name="Google Shape;4438;p42"/>
                <p:cNvSpPr/>
                <p:nvPr/>
              </p:nvSpPr>
              <p:spPr>
                <a:xfrm>
                  <a:off x="960700" y="13083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73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9" name="Google Shape;4439;p42"/>
                <p:cNvSpPr/>
                <p:nvPr/>
              </p:nvSpPr>
              <p:spPr>
                <a:xfrm>
                  <a:off x="933475" y="12928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92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0" name="Google Shape;4440;p42"/>
                <p:cNvSpPr/>
                <p:nvPr/>
              </p:nvSpPr>
              <p:spPr>
                <a:xfrm>
                  <a:off x="906725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1" name="Google Shape;4441;p42"/>
                <p:cNvSpPr/>
                <p:nvPr/>
              </p:nvSpPr>
              <p:spPr>
                <a:xfrm>
                  <a:off x="879975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2" name="Google Shape;4442;p42"/>
                <p:cNvSpPr/>
                <p:nvPr/>
              </p:nvSpPr>
              <p:spPr>
                <a:xfrm>
                  <a:off x="853225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6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3" name="Google Shape;4443;p42"/>
                <p:cNvSpPr/>
                <p:nvPr/>
              </p:nvSpPr>
              <p:spPr>
                <a:xfrm>
                  <a:off x="825500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4" name="Google Shape;4444;p42"/>
                <p:cNvSpPr/>
                <p:nvPr/>
              </p:nvSpPr>
              <p:spPr>
                <a:xfrm>
                  <a:off x="798750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253" y="292"/>
                      </a:lnTo>
                      <a:lnTo>
                        <a:pt x="486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5" name="Google Shape;4445;p42"/>
                <p:cNvSpPr/>
                <p:nvPr/>
              </p:nvSpPr>
              <p:spPr>
                <a:xfrm>
                  <a:off x="91255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6" name="Google Shape;4446;p42"/>
                <p:cNvSpPr/>
                <p:nvPr/>
              </p:nvSpPr>
              <p:spPr>
                <a:xfrm>
                  <a:off x="831825" y="120332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17"/>
                      </a:lnTo>
                      <a:lnTo>
                        <a:pt x="856" y="604"/>
                      </a:lnTo>
                      <a:lnTo>
                        <a:pt x="1090" y="46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7" name="Google Shape;4447;p42"/>
                <p:cNvSpPr/>
                <p:nvPr/>
              </p:nvSpPr>
              <p:spPr>
                <a:xfrm>
                  <a:off x="992800" y="1297200"/>
                  <a:ext cx="14625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51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409" y="331"/>
                      </a:lnTo>
                      <a:cubicBezTo>
                        <a:pt x="448" y="331"/>
                        <a:pt x="468" y="351"/>
                        <a:pt x="468" y="351"/>
                      </a:cubicBezTo>
                      <a:cubicBezTo>
                        <a:pt x="506" y="351"/>
                        <a:pt x="545" y="331"/>
                        <a:pt x="565" y="312"/>
                      </a:cubicBezTo>
                      <a:cubicBezTo>
                        <a:pt x="584" y="253"/>
                        <a:pt x="584" y="195"/>
                        <a:pt x="506" y="137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8" name="Google Shape;4448;p42"/>
                <p:cNvSpPr/>
                <p:nvPr/>
              </p:nvSpPr>
              <p:spPr>
                <a:xfrm>
                  <a:off x="88580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04"/>
                      </a:lnTo>
                      <a:lnTo>
                        <a:pt x="1071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9" name="Google Shape;4449;p42"/>
                <p:cNvSpPr/>
                <p:nvPr/>
              </p:nvSpPr>
              <p:spPr>
                <a:xfrm>
                  <a:off x="966550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0" name="Google Shape;4450;p42"/>
                <p:cNvSpPr/>
                <p:nvPr/>
              </p:nvSpPr>
              <p:spPr>
                <a:xfrm>
                  <a:off x="939300" y="12655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57" y="604"/>
                      </a:lnTo>
                      <a:lnTo>
                        <a:pt x="1090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1" name="Google Shape;4451;p42"/>
                <p:cNvSpPr/>
                <p:nvPr/>
              </p:nvSpPr>
              <p:spPr>
                <a:xfrm>
                  <a:off x="357600" y="925600"/>
                  <a:ext cx="474250" cy="27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0" h="11110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8716" y="11110"/>
                      </a:lnTo>
                      <a:lnTo>
                        <a:pt x="18969" y="109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2" name="Google Shape;4452;p42"/>
                <p:cNvSpPr/>
                <p:nvPr/>
              </p:nvSpPr>
              <p:spPr>
                <a:xfrm>
                  <a:off x="85905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3" name="Google Shape;4453;p42"/>
                <p:cNvSpPr/>
                <p:nvPr/>
              </p:nvSpPr>
              <p:spPr>
                <a:xfrm>
                  <a:off x="987450" y="12928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234" y="292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4" name="Google Shape;4454;p42"/>
                <p:cNvSpPr/>
                <p:nvPr/>
              </p:nvSpPr>
              <p:spPr>
                <a:xfrm>
                  <a:off x="960700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5" name="Google Shape;4455;p42"/>
                <p:cNvSpPr/>
                <p:nvPr/>
              </p:nvSpPr>
              <p:spPr>
                <a:xfrm>
                  <a:off x="933475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6" name="Google Shape;4456;p42"/>
                <p:cNvSpPr/>
                <p:nvPr/>
              </p:nvSpPr>
              <p:spPr>
                <a:xfrm>
                  <a:off x="906725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7" name="Google Shape;4457;p42"/>
                <p:cNvSpPr/>
                <p:nvPr/>
              </p:nvSpPr>
              <p:spPr>
                <a:xfrm>
                  <a:off x="87997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8" name="Google Shape;4458;p42"/>
                <p:cNvSpPr/>
                <p:nvPr/>
              </p:nvSpPr>
              <p:spPr>
                <a:xfrm>
                  <a:off x="853225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6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9" name="Google Shape;4459;p42"/>
                <p:cNvSpPr/>
                <p:nvPr/>
              </p:nvSpPr>
              <p:spPr>
                <a:xfrm>
                  <a:off x="825500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253" y="253"/>
                      </a:lnTo>
                      <a:lnTo>
                        <a:pt x="487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0" name="Google Shape;4460;p42"/>
                <p:cNvSpPr/>
                <p:nvPr/>
              </p:nvSpPr>
              <p:spPr>
                <a:xfrm>
                  <a:off x="88580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17"/>
                      </a:lnTo>
                      <a:lnTo>
                        <a:pt x="837" y="604"/>
                      </a:lnTo>
                      <a:lnTo>
                        <a:pt x="1071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1" name="Google Shape;4461;p42"/>
                <p:cNvSpPr/>
                <p:nvPr/>
              </p:nvSpPr>
              <p:spPr>
                <a:xfrm>
                  <a:off x="993300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2" name="Google Shape;4462;p42"/>
                <p:cNvSpPr/>
                <p:nvPr/>
              </p:nvSpPr>
              <p:spPr>
                <a:xfrm>
                  <a:off x="1019550" y="1281150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409" y="351"/>
                      </a:lnTo>
                      <a:cubicBezTo>
                        <a:pt x="448" y="351"/>
                        <a:pt x="468" y="370"/>
                        <a:pt x="468" y="370"/>
                      </a:cubicBezTo>
                      <a:cubicBezTo>
                        <a:pt x="507" y="370"/>
                        <a:pt x="545" y="351"/>
                        <a:pt x="565" y="312"/>
                      </a:cubicBezTo>
                      <a:cubicBezTo>
                        <a:pt x="584" y="273"/>
                        <a:pt x="584" y="195"/>
                        <a:pt x="507" y="15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3" name="Google Shape;4463;p42"/>
                <p:cNvSpPr/>
                <p:nvPr/>
              </p:nvSpPr>
              <p:spPr>
                <a:xfrm>
                  <a:off x="939300" y="1234450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57" y="604"/>
                      </a:lnTo>
                      <a:lnTo>
                        <a:pt x="1090" y="46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4" name="Google Shape;4464;p42"/>
                <p:cNvSpPr/>
                <p:nvPr/>
              </p:nvSpPr>
              <p:spPr>
                <a:xfrm>
                  <a:off x="477725" y="967425"/>
                  <a:ext cx="38135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4" h="8834" extrusionOk="0">
                      <a:moveTo>
                        <a:pt x="234" y="1"/>
                      </a:moveTo>
                      <a:cubicBezTo>
                        <a:pt x="176" y="59"/>
                        <a:pt x="156" y="79"/>
                        <a:pt x="79" y="118"/>
                      </a:cubicBezTo>
                      <a:cubicBezTo>
                        <a:pt x="59" y="137"/>
                        <a:pt x="20" y="137"/>
                        <a:pt x="1" y="176"/>
                      </a:cubicBezTo>
                      <a:lnTo>
                        <a:pt x="15020" y="8833"/>
                      </a:lnTo>
                      <a:lnTo>
                        <a:pt x="15254" y="867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5" name="Google Shape;4465;p42"/>
                <p:cNvSpPr/>
                <p:nvPr/>
              </p:nvSpPr>
              <p:spPr>
                <a:xfrm>
                  <a:off x="859050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6" name="Google Shape;4466;p42"/>
                <p:cNvSpPr/>
                <p:nvPr/>
              </p:nvSpPr>
              <p:spPr>
                <a:xfrm>
                  <a:off x="96655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7" name="Google Shape;4467;p42"/>
                <p:cNvSpPr/>
                <p:nvPr/>
              </p:nvSpPr>
              <p:spPr>
                <a:xfrm>
                  <a:off x="91255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8" name="Google Shape;4468;p42"/>
                <p:cNvSpPr/>
                <p:nvPr/>
              </p:nvSpPr>
              <p:spPr>
                <a:xfrm>
                  <a:off x="1014200" y="1277750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9" name="Google Shape;4469;p42"/>
                <p:cNvSpPr/>
                <p:nvPr/>
              </p:nvSpPr>
              <p:spPr>
                <a:xfrm>
                  <a:off x="987450" y="1261700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0" name="Google Shape;4470;p42"/>
                <p:cNvSpPr/>
                <p:nvPr/>
              </p:nvSpPr>
              <p:spPr>
                <a:xfrm>
                  <a:off x="960700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1" name="Google Shape;4471;p42"/>
                <p:cNvSpPr/>
                <p:nvPr/>
              </p:nvSpPr>
              <p:spPr>
                <a:xfrm>
                  <a:off x="93347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2" name="Google Shape;4472;p42"/>
                <p:cNvSpPr/>
                <p:nvPr/>
              </p:nvSpPr>
              <p:spPr>
                <a:xfrm>
                  <a:off x="906725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3" name="Google Shape;4473;p42"/>
                <p:cNvSpPr/>
                <p:nvPr/>
              </p:nvSpPr>
              <p:spPr>
                <a:xfrm>
                  <a:off x="879975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53"/>
                      </a:lnTo>
                      <a:lnTo>
                        <a:pt x="486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4" name="Google Shape;4474;p42"/>
                <p:cNvSpPr/>
                <p:nvPr/>
              </p:nvSpPr>
              <p:spPr>
                <a:xfrm>
                  <a:off x="853225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5" name="Google Shape;4475;p42"/>
                <p:cNvSpPr/>
                <p:nvPr/>
              </p:nvSpPr>
              <p:spPr>
                <a:xfrm>
                  <a:off x="939300" y="12033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17"/>
                      </a:lnTo>
                      <a:lnTo>
                        <a:pt x="857" y="604"/>
                      </a:lnTo>
                      <a:lnTo>
                        <a:pt x="1090" y="46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6" name="Google Shape;4476;p42"/>
                <p:cNvSpPr/>
                <p:nvPr/>
              </p:nvSpPr>
              <p:spPr>
                <a:xfrm>
                  <a:off x="912550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4477;p42"/>
                <p:cNvSpPr/>
                <p:nvPr/>
              </p:nvSpPr>
              <p:spPr>
                <a:xfrm>
                  <a:off x="1046300" y="1266075"/>
                  <a:ext cx="146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0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409" y="331"/>
                      </a:lnTo>
                      <a:cubicBezTo>
                        <a:pt x="448" y="331"/>
                        <a:pt x="468" y="370"/>
                        <a:pt x="468" y="370"/>
                      </a:cubicBezTo>
                      <a:cubicBezTo>
                        <a:pt x="507" y="370"/>
                        <a:pt x="545" y="331"/>
                        <a:pt x="565" y="312"/>
                      </a:cubicBezTo>
                      <a:cubicBezTo>
                        <a:pt x="584" y="273"/>
                        <a:pt x="584" y="195"/>
                        <a:pt x="507" y="13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8" name="Google Shape;4478;p42"/>
                <p:cNvSpPr/>
                <p:nvPr/>
              </p:nvSpPr>
              <p:spPr>
                <a:xfrm>
                  <a:off x="99330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9" name="Google Shape;4479;p42"/>
                <p:cNvSpPr/>
                <p:nvPr/>
              </p:nvSpPr>
              <p:spPr>
                <a:xfrm>
                  <a:off x="96655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42"/>
                <p:cNvSpPr/>
                <p:nvPr/>
              </p:nvSpPr>
              <p:spPr>
                <a:xfrm>
                  <a:off x="357600" y="863350"/>
                  <a:ext cx="528225" cy="30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9" h="12355" extrusionOk="0">
                      <a:moveTo>
                        <a:pt x="0" y="1"/>
                      </a:moveTo>
                      <a:lnTo>
                        <a:pt x="0" y="273"/>
                      </a:lnTo>
                      <a:lnTo>
                        <a:pt x="20895" y="12354"/>
                      </a:lnTo>
                      <a:lnTo>
                        <a:pt x="21129" y="1221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1" name="Google Shape;4481;p42"/>
                <p:cNvSpPr/>
                <p:nvPr/>
              </p:nvSpPr>
              <p:spPr>
                <a:xfrm>
                  <a:off x="885800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42"/>
                <p:cNvSpPr/>
                <p:nvPr/>
              </p:nvSpPr>
              <p:spPr>
                <a:xfrm>
                  <a:off x="102005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42"/>
                <p:cNvSpPr/>
                <p:nvPr/>
              </p:nvSpPr>
              <p:spPr>
                <a:xfrm>
                  <a:off x="1040950" y="1261700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42"/>
                <p:cNvSpPr/>
                <p:nvPr/>
              </p:nvSpPr>
              <p:spPr>
                <a:xfrm>
                  <a:off x="1014200" y="12461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42"/>
                <p:cNvSpPr/>
                <p:nvPr/>
              </p:nvSpPr>
              <p:spPr>
                <a:xfrm>
                  <a:off x="987450" y="1230575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42"/>
                <p:cNvSpPr/>
                <p:nvPr/>
              </p:nvSpPr>
              <p:spPr>
                <a:xfrm>
                  <a:off x="960700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42"/>
                <p:cNvSpPr/>
                <p:nvPr/>
              </p:nvSpPr>
              <p:spPr>
                <a:xfrm>
                  <a:off x="933475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42"/>
                <p:cNvSpPr/>
                <p:nvPr/>
              </p:nvSpPr>
              <p:spPr>
                <a:xfrm>
                  <a:off x="906725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9" name="Google Shape;4489;p42"/>
                <p:cNvSpPr/>
                <p:nvPr/>
              </p:nvSpPr>
              <p:spPr>
                <a:xfrm>
                  <a:off x="879975" y="1168800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6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0" name="Google Shape;4490;p42"/>
                <p:cNvSpPr/>
                <p:nvPr/>
              </p:nvSpPr>
              <p:spPr>
                <a:xfrm>
                  <a:off x="104680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1" name="Google Shape;4491;p42"/>
                <p:cNvSpPr/>
                <p:nvPr/>
              </p:nvSpPr>
              <p:spPr>
                <a:xfrm>
                  <a:off x="1073550" y="1250025"/>
                  <a:ext cx="146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428" y="350"/>
                      </a:lnTo>
                      <a:cubicBezTo>
                        <a:pt x="448" y="350"/>
                        <a:pt x="467" y="370"/>
                        <a:pt x="467" y="370"/>
                      </a:cubicBezTo>
                      <a:cubicBezTo>
                        <a:pt x="525" y="370"/>
                        <a:pt x="545" y="350"/>
                        <a:pt x="564" y="331"/>
                      </a:cubicBezTo>
                      <a:cubicBezTo>
                        <a:pt x="584" y="273"/>
                        <a:pt x="584" y="195"/>
                        <a:pt x="525" y="156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2" name="Google Shape;4492;p42"/>
                <p:cNvSpPr/>
                <p:nvPr/>
              </p:nvSpPr>
              <p:spPr>
                <a:xfrm>
                  <a:off x="542425" y="806925"/>
                  <a:ext cx="370150" cy="3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6" h="13989" extrusionOk="0">
                      <a:moveTo>
                        <a:pt x="0" y="1"/>
                      </a:moveTo>
                      <a:lnTo>
                        <a:pt x="0" y="5506"/>
                      </a:lnTo>
                      <a:cubicBezTo>
                        <a:pt x="0" y="5545"/>
                        <a:pt x="20" y="5565"/>
                        <a:pt x="39" y="5604"/>
                      </a:cubicBezTo>
                      <a:lnTo>
                        <a:pt x="14572" y="13989"/>
                      </a:lnTo>
                      <a:lnTo>
                        <a:pt x="14806" y="13833"/>
                      </a:lnTo>
                      <a:lnTo>
                        <a:pt x="234" y="5429"/>
                      </a:lnTo>
                      <a:lnTo>
                        <a:pt x="234" y="15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3" name="Google Shape;4493;p42"/>
                <p:cNvSpPr/>
                <p:nvPr/>
              </p:nvSpPr>
              <p:spPr>
                <a:xfrm>
                  <a:off x="99330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17"/>
                      </a:lnTo>
                      <a:lnTo>
                        <a:pt x="837" y="604"/>
                      </a:lnTo>
                      <a:lnTo>
                        <a:pt x="1070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4" name="Google Shape;4494;p42"/>
                <p:cNvSpPr/>
                <p:nvPr/>
              </p:nvSpPr>
              <p:spPr>
                <a:xfrm>
                  <a:off x="966550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837" y="623"/>
                      </a:lnTo>
                      <a:lnTo>
                        <a:pt x="1070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5" name="Google Shape;4495;p42"/>
                <p:cNvSpPr/>
                <p:nvPr/>
              </p:nvSpPr>
              <p:spPr>
                <a:xfrm>
                  <a:off x="102005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6" name="Google Shape;4496;p42"/>
                <p:cNvSpPr/>
                <p:nvPr/>
              </p:nvSpPr>
              <p:spPr>
                <a:xfrm>
                  <a:off x="939300" y="1172200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857" y="623"/>
                      </a:lnTo>
                      <a:lnTo>
                        <a:pt x="1090" y="46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7" name="Google Shape;4497;p42"/>
                <p:cNvSpPr/>
                <p:nvPr/>
              </p:nvSpPr>
              <p:spPr>
                <a:xfrm>
                  <a:off x="912550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8" name="Google Shape;4498;p42"/>
                <p:cNvSpPr/>
                <p:nvPr/>
              </p:nvSpPr>
              <p:spPr>
                <a:xfrm>
                  <a:off x="1067700" y="12461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9" name="Google Shape;4499;p42"/>
                <p:cNvSpPr/>
                <p:nvPr/>
              </p:nvSpPr>
              <p:spPr>
                <a:xfrm>
                  <a:off x="1040950" y="1230575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0" name="Google Shape;4500;p42"/>
                <p:cNvSpPr/>
                <p:nvPr/>
              </p:nvSpPr>
              <p:spPr>
                <a:xfrm>
                  <a:off x="1014200" y="1215000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1" name="Google Shape;4501;p42"/>
                <p:cNvSpPr/>
                <p:nvPr/>
              </p:nvSpPr>
              <p:spPr>
                <a:xfrm>
                  <a:off x="987450" y="11999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2" name="Google Shape;4502;p42"/>
                <p:cNvSpPr/>
                <p:nvPr/>
              </p:nvSpPr>
              <p:spPr>
                <a:xfrm>
                  <a:off x="960700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3" name="Google Shape;4503;p42"/>
                <p:cNvSpPr/>
                <p:nvPr/>
              </p:nvSpPr>
              <p:spPr>
                <a:xfrm>
                  <a:off x="933475" y="1168800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4" name="Google Shape;4504;p42"/>
                <p:cNvSpPr/>
                <p:nvPr/>
              </p:nvSpPr>
              <p:spPr>
                <a:xfrm>
                  <a:off x="906725" y="11527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5" name="Google Shape;4505;p42"/>
                <p:cNvSpPr/>
                <p:nvPr/>
              </p:nvSpPr>
              <p:spPr>
                <a:xfrm>
                  <a:off x="589125" y="805950"/>
                  <a:ext cx="350200" cy="33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08" h="13386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5390"/>
                      </a:lnTo>
                      <a:lnTo>
                        <a:pt x="19" y="5390"/>
                      </a:lnTo>
                      <a:cubicBezTo>
                        <a:pt x="19" y="5448"/>
                        <a:pt x="58" y="5468"/>
                        <a:pt x="78" y="5487"/>
                      </a:cubicBezTo>
                      <a:lnTo>
                        <a:pt x="13774" y="13386"/>
                      </a:lnTo>
                      <a:lnTo>
                        <a:pt x="14008" y="13250"/>
                      </a:lnTo>
                      <a:lnTo>
                        <a:pt x="253" y="5293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6" name="Google Shape;4506;p42"/>
                <p:cNvSpPr/>
                <p:nvPr/>
              </p:nvSpPr>
              <p:spPr>
                <a:xfrm>
                  <a:off x="1100300" y="1234950"/>
                  <a:ext cx="146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428" y="350"/>
                      </a:lnTo>
                      <a:cubicBezTo>
                        <a:pt x="448" y="350"/>
                        <a:pt x="467" y="370"/>
                        <a:pt x="467" y="370"/>
                      </a:cubicBezTo>
                      <a:cubicBezTo>
                        <a:pt x="525" y="370"/>
                        <a:pt x="545" y="350"/>
                        <a:pt x="564" y="311"/>
                      </a:cubicBezTo>
                      <a:cubicBezTo>
                        <a:pt x="584" y="273"/>
                        <a:pt x="584" y="195"/>
                        <a:pt x="525" y="156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7" name="Google Shape;4507;p42"/>
                <p:cNvSpPr/>
                <p:nvPr/>
              </p:nvSpPr>
              <p:spPr>
                <a:xfrm>
                  <a:off x="1073550" y="1218400"/>
                  <a:ext cx="277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56" y="643"/>
                      </a:lnTo>
                      <a:lnTo>
                        <a:pt x="1109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8" name="Google Shape;4508;p42"/>
                <p:cNvSpPr/>
                <p:nvPr/>
              </p:nvSpPr>
              <p:spPr>
                <a:xfrm>
                  <a:off x="939300" y="1141075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857" y="623"/>
                      </a:lnTo>
                      <a:lnTo>
                        <a:pt x="1090" y="46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9" name="Google Shape;4509;p42"/>
                <p:cNvSpPr/>
                <p:nvPr/>
              </p:nvSpPr>
              <p:spPr>
                <a:xfrm>
                  <a:off x="993300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0" name="Google Shape;4510;p42"/>
                <p:cNvSpPr/>
                <p:nvPr/>
              </p:nvSpPr>
              <p:spPr>
                <a:xfrm>
                  <a:off x="1020050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837" y="623"/>
                      </a:lnTo>
                      <a:lnTo>
                        <a:pt x="1070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1" name="Google Shape;4511;p42"/>
                <p:cNvSpPr/>
                <p:nvPr/>
              </p:nvSpPr>
              <p:spPr>
                <a:xfrm>
                  <a:off x="104680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17"/>
                      </a:lnTo>
                      <a:lnTo>
                        <a:pt x="837" y="604"/>
                      </a:lnTo>
                      <a:lnTo>
                        <a:pt x="1070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2" name="Google Shape;4512;p42"/>
                <p:cNvSpPr/>
                <p:nvPr/>
              </p:nvSpPr>
              <p:spPr>
                <a:xfrm>
                  <a:off x="966550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3" name="Google Shape;4513;p42"/>
                <p:cNvSpPr/>
                <p:nvPr/>
              </p:nvSpPr>
              <p:spPr>
                <a:xfrm>
                  <a:off x="1094950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4" name="Google Shape;4514;p42"/>
                <p:cNvSpPr/>
                <p:nvPr/>
              </p:nvSpPr>
              <p:spPr>
                <a:xfrm>
                  <a:off x="1067700" y="1215000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5" name="Google Shape;4515;p42"/>
                <p:cNvSpPr/>
                <p:nvPr/>
              </p:nvSpPr>
              <p:spPr>
                <a:xfrm>
                  <a:off x="1040950" y="11999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6" name="Google Shape;4516;p42"/>
                <p:cNvSpPr/>
                <p:nvPr/>
              </p:nvSpPr>
              <p:spPr>
                <a:xfrm>
                  <a:off x="1014200" y="118387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7" name="Google Shape;4517;p42"/>
                <p:cNvSpPr/>
                <p:nvPr/>
              </p:nvSpPr>
              <p:spPr>
                <a:xfrm>
                  <a:off x="987450" y="1168800"/>
                  <a:ext cx="1220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73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8" name="Google Shape;4518;p42"/>
                <p:cNvSpPr/>
                <p:nvPr/>
              </p:nvSpPr>
              <p:spPr>
                <a:xfrm>
                  <a:off x="960700" y="11527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9" name="Google Shape;4519;p42"/>
                <p:cNvSpPr/>
                <p:nvPr/>
              </p:nvSpPr>
              <p:spPr>
                <a:xfrm>
                  <a:off x="933475" y="1137675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42"/>
                <p:cNvSpPr/>
                <p:nvPr/>
              </p:nvSpPr>
              <p:spPr>
                <a:xfrm>
                  <a:off x="522475" y="11488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56" y="20"/>
                        <a:pt x="117" y="59"/>
                        <a:pt x="5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56" y="2296"/>
                        <a:pt x="3794" y="2335"/>
                        <a:pt x="3794" y="2335"/>
                      </a:cubicBezTo>
                      <a:cubicBezTo>
                        <a:pt x="3833" y="2335"/>
                        <a:pt x="3853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1" name="Google Shape;4521;p42"/>
                <p:cNvSpPr/>
                <p:nvPr/>
              </p:nvSpPr>
              <p:spPr>
                <a:xfrm>
                  <a:off x="357600" y="674625"/>
                  <a:ext cx="148850" cy="9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3601" extrusionOk="0">
                      <a:moveTo>
                        <a:pt x="0" y="1"/>
                      </a:moveTo>
                      <a:lnTo>
                        <a:pt x="0" y="254"/>
                      </a:lnTo>
                      <a:lnTo>
                        <a:pt x="5720" y="3600"/>
                      </a:lnTo>
                      <a:lnTo>
                        <a:pt x="5954" y="344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2" name="Google Shape;4522;p42"/>
                <p:cNvSpPr/>
                <p:nvPr/>
              </p:nvSpPr>
              <p:spPr>
                <a:xfrm>
                  <a:off x="581325" y="2259250"/>
                  <a:ext cx="144000" cy="8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0" h="3347" extrusionOk="0">
                      <a:moveTo>
                        <a:pt x="2569" y="0"/>
                      </a:moveTo>
                      <a:lnTo>
                        <a:pt x="1" y="1498"/>
                      </a:lnTo>
                      <a:lnTo>
                        <a:pt x="3191" y="3347"/>
                      </a:lnTo>
                      <a:lnTo>
                        <a:pt x="3970" y="2880"/>
                      </a:lnTo>
                      <a:lnTo>
                        <a:pt x="2024" y="1790"/>
                      </a:lnTo>
                      <a:cubicBezTo>
                        <a:pt x="1966" y="1751"/>
                        <a:pt x="1946" y="1693"/>
                        <a:pt x="1966" y="1615"/>
                      </a:cubicBezTo>
                      <a:cubicBezTo>
                        <a:pt x="1980" y="1571"/>
                        <a:pt x="2028" y="1550"/>
                        <a:pt x="2083" y="1550"/>
                      </a:cubicBezTo>
                      <a:cubicBezTo>
                        <a:pt x="2102" y="1550"/>
                        <a:pt x="2121" y="1552"/>
                        <a:pt x="2141" y="1557"/>
                      </a:cubicBezTo>
                      <a:lnTo>
                        <a:pt x="4203" y="2763"/>
                      </a:lnTo>
                      <a:lnTo>
                        <a:pt x="4942" y="2335"/>
                      </a:lnTo>
                      <a:lnTo>
                        <a:pt x="4748" y="2238"/>
                      </a:lnTo>
                      <a:cubicBezTo>
                        <a:pt x="4689" y="2218"/>
                        <a:pt x="4670" y="2140"/>
                        <a:pt x="4689" y="2082"/>
                      </a:cubicBezTo>
                      <a:cubicBezTo>
                        <a:pt x="4704" y="2038"/>
                        <a:pt x="4751" y="2016"/>
                        <a:pt x="4807" y="2016"/>
                      </a:cubicBezTo>
                      <a:cubicBezTo>
                        <a:pt x="4826" y="2016"/>
                        <a:pt x="4845" y="2019"/>
                        <a:pt x="4864" y="2024"/>
                      </a:cubicBezTo>
                      <a:lnTo>
                        <a:pt x="5176" y="2199"/>
                      </a:lnTo>
                      <a:lnTo>
                        <a:pt x="5759" y="1849"/>
                      </a:lnTo>
                      <a:lnTo>
                        <a:pt x="256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3" name="Google Shape;4523;p42"/>
                <p:cNvSpPr/>
                <p:nvPr/>
              </p:nvSpPr>
              <p:spPr>
                <a:xfrm>
                  <a:off x="562375" y="2301550"/>
                  <a:ext cx="92425" cy="5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2" extrusionOk="0">
                      <a:moveTo>
                        <a:pt x="506" y="1"/>
                      </a:moveTo>
                      <a:lnTo>
                        <a:pt x="0" y="293"/>
                      </a:lnTo>
                      <a:lnTo>
                        <a:pt x="3191" y="2141"/>
                      </a:lnTo>
                      <a:lnTo>
                        <a:pt x="3696" y="1849"/>
                      </a:lnTo>
                      <a:cubicBezTo>
                        <a:pt x="2588" y="1188"/>
                        <a:pt x="1479" y="585"/>
                        <a:pt x="5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4" name="Google Shape;4524;p42"/>
                <p:cNvSpPr/>
                <p:nvPr/>
              </p:nvSpPr>
              <p:spPr>
                <a:xfrm>
                  <a:off x="654775" y="2343400"/>
                  <a:ext cx="259750" cy="14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0" h="5798" extrusionOk="0">
                      <a:moveTo>
                        <a:pt x="253" y="0"/>
                      </a:moveTo>
                      <a:lnTo>
                        <a:pt x="0" y="136"/>
                      </a:lnTo>
                      <a:cubicBezTo>
                        <a:pt x="740" y="564"/>
                        <a:pt x="1460" y="992"/>
                        <a:pt x="2218" y="1401"/>
                      </a:cubicBezTo>
                      <a:lnTo>
                        <a:pt x="2218" y="1362"/>
                      </a:lnTo>
                      <a:cubicBezTo>
                        <a:pt x="2218" y="1284"/>
                        <a:pt x="2257" y="1245"/>
                        <a:pt x="2335" y="1245"/>
                      </a:cubicBezTo>
                      <a:cubicBezTo>
                        <a:pt x="2413" y="1245"/>
                        <a:pt x="2452" y="1284"/>
                        <a:pt x="2452" y="1362"/>
                      </a:cubicBezTo>
                      <a:lnTo>
                        <a:pt x="2452" y="1537"/>
                      </a:lnTo>
                      <a:lnTo>
                        <a:pt x="4864" y="2918"/>
                      </a:lnTo>
                      <a:lnTo>
                        <a:pt x="4864" y="2860"/>
                      </a:lnTo>
                      <a:cubicBezTo>
                        <a:pt x="4864" y="2802"/>
                        <a:pt x="4923" y="2743"/>
                        <a:pt x="4981" y="2743"/>
                      </a:cubicBezTo>
                      <a:cubicBezTo>
                        <a:pt x="5059" y="2743"/>
                        <a:pt x="5117" y="2802"/>
                        <a:pt x="5117" y="2860"/>
                      </a:cubicBezTo>
                      <a:lnTo>
                        <a:pt x="5117" y="3035"/>
                      </a:lnTo>
                      <a:cubicBezTo>
                        <a:pt x="6771" y="3988"/>
                        <a:pt x="8424" y="4942"/>
                        <a:pt x="9903" y="5798"/>
                      </a:cubicBezTo>
                      <a:lnTo>
                        <a:pt x="10389" y="5798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42"/>
                <p:cNvSpPr/>
                <p:nvPr/>
              </p:nvSpPr>
              <p:spPr>
                <a:xfrm>
                  <a:off x="458275" y="2230550"/>
                  <a:ext cx="122600" cy="7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2841" extrusionOk="0">
                      <a:moveTo>
                        <a:pt x="273" y="1"/>
                      </a:moveTo>
                      <a:cubicBezTo>
                        <a:pt x="254" y="39"/>
                        <a:pt x="215" y="59"/>
                        <a:pt x="176" y="78"/>
                      </a:cubicBezTo>
                      <a:cubicBezTo>
                        <a:pt x="137" y="117"/>
                        <a:pt x="78" y="137"/>
                        <a:pt x="1" y="156"/>
                      </a:cubicBezTo>
                      <a:cubicBezTo>
                        <a:pt x="662" y="545"/>
                        <a:pt x="2413" y="1538"/>
                        <a:pt x="4650" y="2841"/>
                      </a:cubicBezTo>
                      <a:lnTo>
                        <a:pt x="4903" y="2685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6" name="Google Shape;4526;p42"/>
                <p:cNvSpPr/>
                <p:nvPr/>
              </p:nvSpPr>
              <p:spPr>
                <a:xfrm>
                  <a:off x="449525" y="2224425"/>
                  <a:ext cx="15600" cy="1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" h="402" extrusionOk="0">
                      <a:moveTo>
                        <a:pt x="126" y="0"/>
                      </a:moveTo>
                      <a:cubicBezTo>
                        <a:pt x="85" y="0"/>
                        <a:pt x="45" y="14"/>
                        <a:pt x="20" y="51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cubicBezTo>
                        <a:pt x="59" y="226"/>
                        <a:pt x="156" y="304"/>
                        <a:pt x="351" y="401"/>
                      </a:cubicBezTo>
                      <a:cubicBezTo>
                        <a:pt x="428" y="382"/>
                        <a:pt x="487" y="343"/>
                        <a:pt x="526" y="323"/>
                      </a:cubicBezTo>
                      <a:cubicBezTo>
                        <a:pt x="584" y="284"/>
                        <a:pt x="604" y="246"/>
                        <a:pt x="623" y="246"/>
                      </a:cubicBezTo>
                      <a:lnTo>
                        <a:pt x="195" y="12"/>
                      </a:lnTo>
                      <a:cubicBezTo>
                        <a:pt x="174" y="5"/>
                        <a:pt x="150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7" name="Google Shape;4527;p42"/>
                <p:cNvSpPr/>
                <p:nvPr/>
              </p:nvSpPr>
              <p:spPr>
                <a:xfrm>
                  <a:off x="575000" y="2297175"/>
                  <a:ext cx="86125" cy="4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5" h="1986" extrusionOk="0">
                      <a:moveTo>
                        <a:pt x="254" y="1"/>
                      </a:moveTo>
                      <a:lnTo>
                        <a:pt x="1" y="137"/>
                      </a:lnTo>
                      <a:cubicBezTo>
                        <a:pt x="974" y="701"/>
                        <a:pt x="2044" y="1324"/>
                        <a:pt x="3191" y="1985"/>
                      </a:cubicBezTo>
                      <a:lnTo>
                        <a:pt x="3444" y="1849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42"/>
                <p:cNvSpPr/>
                <p:nvPr/>
              </p:nvSpPr>
              <p:spPr>
                <a:xfrm>
                  <a:off x="680550" y="2328800"/>
                  <a:ext cx="285525" cy="16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21" h="6441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10934" y="6440"/>
                      </a:lnTo>
                      <a:lnTo>
                        <a:pt x="11421" y="6440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42"/>
                <p:cNvSpPr/>
                <p:nvPr/>
              </p:nvSpPr>
              <p:spPr>
                <a:xfrm>
                  <a:off x="629975" y="2297975"/>
                  <a:ext cx="56450" cy="3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1351" extrusionOk="0">
                      <a:moveTo>
                        <a:pt x="151" y="1"/>
                      </a:moveTo>
                      <a:cubicBezTo>
                        <a:pt x="107" y="1"/>
                        <a:pt x="63" y="22"/>
                        <a:pt x="20" y="66"/>
                      </a:cubicBezTo>
                      <a:cubicBezTo>
                        <a:pt x="0" y="105"/>
                        <a:pt x="0" y="183"/>
                        <a:pt x="78" y="241"/>
                      </a:cubicBezTo>
                      <a:lnTo>
                        <a:pt x="2024" y="1350"/>
                      </a:lnTo>
                      <a:lnTo>
                        <a:pt x="2257" y="1214"/>
                      </a:lnTo>
                      <a:lnTo>
                        <a:pt x="195" y="8"/>
                      </a:lnTo>
                      <a:cubicBezTo>
                        <a:pt x="180" y="3"/>
                        <a:pt x="166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42"/>
                <p:cNvSpPr/>
                <p:nvPr/>
              </p:nvSpPr>
              <p:spPr>
                <a:xfrm>
                  <a:off x="527350" y="2349475"/>
                  <a:ext cx="418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1" extrusionOk="0">
                      <a:moveTo>
                        <a:pt x="1206" y="749"/>
                      </a:moveTo>
                      <a:cubicBezTo>
                        <a:pt x="1206" y="749"/>
                        <a:pt x="1197" y="749"/>
                        <a:pt x="1191" y="756"/>
                      </a:cubicBezTo>
                      <a:lnTo>
                        <a:pt x="1191" y="756"/>
                      </a:lnTo>
                      <a:cubicBezTo>
                        <a:pt x="1196" y="754"/>
                        <a:pt x="1201" y="752"/>
                        <a:pt x="1206" y="749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80"/>
                        <a:pt x="0" y="535"/>
                      </a:cubicBezTo>
                      <a:cubicBezTo>
                        <a:pt x="0" y="672"/>
                        <a:pt x="98" y="827"/>
                        <a:pt x="253" y="924"/>
                      </a:cubicBezTo>
                      <a:cubicBezTo>
                        <a:pt x="428" y="1022"/>
                        <a:pt x="623" y="1061"/>
                        <a:pt x="817" y="1061"/>
                      </a:cubicBezTo>
                      <a:cubicBezTo>
                        <a:pt x="992" y="1061"/>
                        <a:pt x="1129" y="1041"/>
                        <a:pt x="1284" y="963"/>
                      </a:cubicBezTo>
                      <a:lnTo>
                        <a:pt x="1226" y="944"/>
                      </a:lnTo>
                      <a:cubicBezTo>
                        <a:pt x="1187" y="924"/>
                        <a:pt x="1168" y="847"/>
                        <a:pt x="1187" y="769"/>
                      </a:cubicBezTo>
                      <a:cubicBezTo>
                        <a:pt x="1187" y="763"/>
                        <a:pt x="1189" y="759"/>
                        <a:pt x="1191" y="756"/>
                      </a:cubicBezTo>
                      <a:lnTo>
                        <a:pt x="1191" y="756"/>
                      </a:lnTo>
                      <a:cubicBezTo>
                        <a:pt x="1078" y="805"/>
                        <a:pt x="948" y="828"/>
                        <a:pt x="818" y="828"/>
                      </a:cubicBezTo>
                      <a:cubicBezTo>
                        <a:pt x="657" y="828"/>
                        <a:pt x="496" y="793"/>
                        <a:pt x="370" y="730"/>
                      </a:cubicBezTo>
                      <a:cubicBezTo>
                        <a:pt x="292" y="672"/>
                        <a:pt x="234" y="613"/>
                        <a:pt x="234" y="535"/>
                      </a:cubicBezTo>
                      <a:cubicBezTo>
                        <a:pt x="234" y="458"/>
                        <a:pt x="292" y="419"/>
                        <a:pt x="370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ubicBezTo>
                        <a:pt x="992" y="244"/>
                        <a:pt x="1129" y="263"/>
                        <a:pt x="1245" y="341"/>
                      </a:cubicBezTo>
                      <a:cubicBezTo>
                        <a:pt x="1343" y="380"/>
                        <a:pt x="1401" y="458"/>
                        <a:pt x="1401" y="535"/>
                      </a:cubicBezTo>
                      <a:cubicBezTo>
                        <a:pt x="1401" y="613"/>
                        <a:pt x="1343" y="652"/>
                        <a:pt x="1245" y="730"/>
                      </a:cubicBezTo>
                      <a:cubicBezTo>
                        <a:pt x="1284" y="730"/>
                        <a:pt x="1323" y="730"/>
                        <a:pt x="1343" y="749"/>
                      </a:cubicBezTo>
                      <a:lnTo>
                        <a:pt x="1518" y="847"/>
                      </a:lnTo>
                      <a:cubicBezTo>
                        <a:pt x="1615" y="749"/>
                        <a:pt x="1673" y="652"/>
                        <a:pt x="1673" y="55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1" name="Google Shape;4531;p42"/>
                <p:cNvSpPr/>
                <p:nvPr/>
              </p:nvSpPr>
              <p:spPr>
                <a:xfrm>
                  <a:off x="555550" y="2411250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18" y="243"/>
                      </a:moveTo>
                      <a:cubicBezTo>
                        <a:pt x="973" y="243"/>
                        <a:pt x="1129" y="282"/>
                        <a:pt x="1246" y="341"/>
                      </a:cubicBezTo>
                      <a:cubicBezTo>
                        <a:pt x="1343" y="399"/>
                        <a:pt x="1401" y="477"/>
                        <a:pt x="1401" y="535"/>
                      </a:cubicBezTo>
                      <a:cubicBezTo>
                        <a:pt x="1401" y="613"/>
                        <a:pt x="1343" y="671"/>
                        <a:pt x="1246" y="730"/>
                      </a:cubicBezTo>
                      <a:cubicBezTo>
                        <a:pt x="1129" y="807"/>
                        <a:pt x="973" y="846"/>
                        <a:pt x="815" y="846"/>
                      </a:cubicBezTo>
                      <a:cubicBezTo>
                        <a:pt x="657" y="846"/>
                        <a:pt x="497" y="807"/>
                        <a:pt x="370" y="730"/>
                      </a:cubicBezTo>
                      <a:cubicBezTo>
                        <a:pt x="273" y="691"/>
                        <a:pt x="234" y="613"/>
                        <a:pt x="234" y="535"/>
                      </a:cubicBezTo>
                      <a:cubicBezTo>
                        <a:pt x="234" y="477"/>
                        <a:pt x="273" y="418"/>
                        <a:pt x="370" y="341"/>
                      </a:cubicBezTo>
                      <a:cubicBezTo>
                        <a:pt x="487" y="282"/>
                        <a:pt x="662" y="243"/>
                        <a:pt x="818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1"/>
                        <a:pt x="643" y="1080"/>
                        <a:pt x="837" y="1080"/>
                      </a:cubicBezTo>
                      <a:cubicBezTo>
                        <a:pt x="1012" y="1080"/>
                        <a:pt x="1207" y="1021"/>
                        <a:pt x="1343" y="983"/>
                      </a:cubicBezTo>
                      <a:lnTo>
                        <a:pt x="1304" y="963"/>
                      </a:lnTo>
                      <a:cubicBezTo>
                        <a:pt x="1207" y="905"/>
                        <a:pt x="1168" y="827"/>
                        <a:pt x="1226" y="788"/>
                      </a:cubicBezTo>
                      <a:cubicBezTo>
                        <a:pt x="1241" y="744"/>
                        <a:pt x="1288" y="722"/>
                        <a:pt x="1344" y="722"/>
                      </a:cubicBezTo>
                      <a:cubicBezTo>
                        <a:pt x="1362" y="722"/>
                        <a:pt x="1382" y="725"/>
                        <a:pt x="1401" y="730"/>
                      </a:cubicBezTo>
                      <a:lnTo>
                        <a:pt x="1538" y="807"/>
                      </a:lnTo>
                      <a:cubicBezTo>
                        <a:pt x="1615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2" name="Google Shape;4532;p42"/>
                <p:cNvSpPr/>
                <p:nvPr/>
              </p:nvSpPr>
              <p:spPr>
                <a:xfrm>
                  <a:off x="703900" y="2314700"/>
                  <a:ext cx="519475" cy="1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79" h="504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8463" y="5020"/>
                      </a:lnTo>
                      <a:cubicBezTo>
                        <a:pt x="8502" y="5020"/>
                        <a:pt x="8522" y="5039"/>
                        <a:pt x="8522" y="5039"/>
                      </a:cubicBezTo>
                      <a:lnTo>
                        <a:pt x="20662" y="5039"/>
                      </a:lnTo>
                      <a:cubicBezTo>
                        <a:pt x="20720" y="5039"/>
                        <a:pt x="20778" y="4981"/>
                        <a:pt x="20778" y="4922"/>
                      </a:cubicBezTo>
                      <a:cubicBezTo>
                        <a:pt x="20778" y="4845"/>
                        <a:pt x="20720" y="4786"/>
                        <a:pt x="20662" y="4786"/>
                      </a:cubicBezTo>
                      <a:lnTo>
                        <a:pt x="8541" y="47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3" name="Google Shape;4533;p42"/>
                <p:cNvSpPr/>
                <p:nvPr/>
              </p:nvSpPr>
              <p:spPr>
                <a:xfrm>
                  <a:off x="698050" y="2309650"/>
                  <a:ext cx="1267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320" extrusionOk="0">
                      <a:moveTo>
                        <a:pt x="152" y="0"/>
                      </a:moveTo>
                      <a:cubicBezTo>
                        <a:pt x="108" y="0"/>
                        <a:pt x="64" y="22"/>
                        <a:pt x="20" y="66"/>
                      </a:cubicBezTo>
                      <a:cubicBezTo>
                        <a:pt x="1" y="105"/>
                        <a:pt x="1" y="183"/>
                        <a:pt x="79" y="222"/>
                      </a:cubicBezTo>
                      <a:lnTo>
                        <a:pt x="273" y="319"/>
                      </a:lnTo>
                      <a:lnTo>
                        <a:pt x="507" y="183"/>
                      </a:lnTo>
                      <a:lnTo>
                        <a:pt x="195" y="8"/>
                      </a:lnTo>
                      <a:cubicBezTo>
                        <a:pt x="181" y="3"/>
                        <a:pt x="166" y="0"/>
                        <a:pt x="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42"/>
                <p:cNvSpPr/>
                <p:nvPr/>
              </p:nvSpPr>
              <p:spPr>
                <a:xfrm>
                  <a:off x="557025" y="2367700"/>
                  <a:ext cx="975" cy="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21" extrusionOk="0">
                      <a:moveTo>
                        <a:pt x="39" y="1"/>
                      </a:moveTo>
                      <a:cubicBezTo>
                        <a:pt x="36" y="1"/>
                        <a:pt x="34" y="1"/>
                        <a:pt x="32" y="2"/>
                      </a:cubicBezTo>
                      <a:lnTo>
                        <a:pt x="32" y="2"/>
                      </a:lnTo>
                      <a:cubicBezTo>
                        <a:pt x="36" y="1"/>
                        <a:pt x="39" y="1"/>
                        <a:pt x="39" y="1"/>
                      </a:cubicBezTo>
                      <a:close/>
                      <a:moveTo>
                        <a:pt x="32" y="2"/>
                      </a:moveTo>
                      <a:cubicBezTo>
                        <a:pt x="25" y="3"/>
                        <a:pt x="12" y="8"/>
                        <a:pt x="0" y="20"/>
                      </a:cubicBezTo>
                      <a:cubicBezTo>
                        <a:pt x="17" y="20"/>
                        <a:pt x="19" y="6"/>
                        <a:pt x="32" y="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5" name="Google Shape;4535;p42"/>
                <p:cNvSpPr/>
                <p:nvPr/>
              </p:nvSpPr>
              <p:spPr>
                <a:xfrm>
                  <a:off x="559450" y="2370150"/>
                  <a:ext cx="212075" cy="11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3" h="4787" extrusionOk="0">
                      <a:moveTo>
                        <a:pt x="214" y="0"/>
                      </a:moveTo>
                      <a:cubicBezTo>
                        <a:pt x="175" y="20"/>
                        <a:pt x="136" y="78"/>
                        <a:pt x="98" y="97"/>
                      </a:cubicBezTo>
                      <a:cubicBezTo>
                        <a:pt x="78" y="117"/>
                        <a:pt x="20" y="117"/>
                        <a:pt x="0" y="136"/>
                      </a:cubicBezTo>
                      <a:lnTo>
                        <a:pt x="3055" y="1926"/>
                      </a:lnTo>
                      <a:cubicBezTo>
                        <a:pt x="3055" y="1848"/>
                        <a:pt x="3113" y="1790"/>
                        <a:pt x="3191" y="1790"/>
                      </a:cubicBezTo>
                      <a:cubicBezTo>
                        <a:pt x="3249" y="1790"/>
                        <a:pt x="3308" y="1848"/>
                        <a:pt x="3308" y="1926"/>
                      </a:cubicBezTo>
                      <a:lnTo>
                        <a:pt x="3308" y="2062"/>
                      </a:lnTo>
                      <a:lnTo>
                        <a:pt x="7996" y="4786"/>
                      </a:lnTo>
                      <a:lnTo>
                        <a:pt x="8483" y="4786"/>
                      </a:lnTo>
                      <a:lnTo>
                        <a:pt x="6265" y="3502"/>
                      </a:lnTo>
                      <a:cubicBezTo>
                        <a:pt x="6265" y="3599"/>
                        <a:pt x="6226" y="3638"/>
                        <a:pt x="6148" y="3638"/>
                      </a:cubicBezTo>
                      <a:cubicBezTo>
                        <a:pt x="6070" y="3638"/>
                        <a:pt x="6031" y="3599"/>
                        <a:pt x="6031" y="3522"/>
                      </a:cubicBezTo>
                      <a:lnTo>
                        <a:pt x="6031" y="3346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6" name="Google Shape;4536;p42"/>
                <p:cNvSpPr/>
                <p:nvPr/>
              </p:nvSpPr>
              <p:spPr>
                <a:xfrm>
                  <a:off x="555550" y="2367700"/>
                  <a:ext cx="877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35" extrusionOk="0">
                      <a:moveTo>
                        <a:pt x="98" y="1"/>
                      </a:moveTo>
                      <a:cubicBezTo>
                        <a:pt x="78" y="1"/>
                        <a:pt x="78" y="20"/>
                        <a:pt x="59" y="20"/>
                      </a:cubicBezTo>
                      <a:cubicBezTo>
                        <a:pt x="40" y="20"/>
                        <a:pt x="40" y="40"/>
                        <a:pt x="40" y="40"/>
                      </a:cubicBezTo>
                      <a:cubicBezTo>
                        <a:pt x="1" y="98"/>
                        <a:pt x="1" y="176"/>
                        <a:pt x="78" y="215"/>
                      </a:cubicBezTo>
                      <a:lnTo>
                        <a:pt x="137" y="234"/>
                      </a:lnTo>
                      <a:cubicBezTo>
                        <a:pt x="156" y="215"/>
                        <a:pt x="195" y="215"/>
                        <a:pt x="234" y="195"/>
                      </a:cubicBezTo>
                      <a:cubicBezTo>
                        <a:pt x="273" y="176"/>
                        <a:pt x="331" y="118"/>
                        <a:pt x="351" y="98"/>
                      </a:cubicBezTo>
                      <a:lnTo>
                        <a:pt x="17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42"/>
                <p:cNvSpPr/>
                <p:nvPr/>
              </p:nvSpPr>
              <p:spPr>
                <a:xfrm>
                  <a:off x="641650" y="2459625"/>
                  <a:ext cx="52550" cy="3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208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615" y="1207"/>
                      </a:lnTo>
                      <a:lnTo>
                        <a:pt x="2101" y="120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8" name="Google Shape;4538;p42"/>
                <p:cNvSpPr/>
                <p:nvPr/>
              </p:nvSpPr>
              <p:spPr>
                <a:xfrm>
                  <a:off x="588625" y="2431900"/>
                  <a:ext cx="47200" cy="3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247" extrusionOk="0">
                      <a:moveTo>
                        <a:pt x="215" y="1"/>
                      </a:moveTo>
                      <a:cubicBezTo>
                        <a:pt x="176" y="59"/>
                        <a:pt x="117" y="98"/>
                        <a:pt x="78" y="137"/>
                      </a:cubicBezTo>
                      <a:cubicBezTo>
                        <a:pt x="39" y="137"/>
                        <a:pt x="20" y="157"/>
                        <a:pt x="1" y="157"/>
                      </a:cubicBezTo>
                      <a:lnTo>
                        <a:pt x="1888" y="1246"/>
                      </a:lnTo>
                      <a:lnTo>
                        <a:pt x="1888" y="954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42"/>
                <p:cNvSpPr/>
                <p:nvPr/>
              </p:nvSpPr>
              <p:spPr>
                <a:xfrm>
                  <a:off x="585225" y="2429825"/>
                  <a:ext cx="8775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0" extrusionOk="0">
                      <a:moveTo>
                        <a:pt x="136" y="0"/>
                      </a:moveTo>
                      <a:cubicBezTo>
                        <a:pt x="98" y="0"/>
                        <a:pt x="62" y="19"/>
                        <a:pt x="39" y="64"/>
                      </a:cubicBezTo>
                      <a:cubicBezTo>
                        <a:pt x="0" y="123"/>
                        <a:pt x="0" y="181"/>
                        <a:pt x="78" y="240"/>
                      </a:cubicBezTo>
                      <a:lnTo>
                        <a:pt x="137" y="259"/>
                      </a:lnTo>
                      <a:cubicBezTo>
                        <a:pt x="156" y="259"/>
                        <a:pt x="175" y="240"/>
                        <a:pt x="214" y="240"/>
                      </a:cubicBezTo>
                      <a:cubicBezTo>
                        <a:pt x="253" y="162"/>
                        <a:pt x="312" y="123"/>
                        <a:pt x="351" y="84"/>
                      </a:cubicBezTo>
                      <a:lnTo>
                        <a:pt x="214" y="26"/>
                      </a:lnTo>
                      <a:cubicBezTo>
                        <a:pt x="190" y="9"/>
                        <a:pt x="163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0" name="Google Shape;4540;p42"/>
                <p:cNvSpPr/>
                <p:nvPr/>
              </p:nvSpPr>
              <p:spPr>
                <a:xfrm>
                  <a:off x="710225" y="2378400"/>
                  <a:ext cx="5850" cy="7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173" extrusionOk="0">
                      <a:moveTo>
                        <a:pt x="0" y="1"/>
                      </a:moveTo>
                      <a:lnTo>
                        <a:pt x="0" y="3016"/>
                      </a:lnTo>
                      <a:lnTo>
                        <a:pt x="234" y="3172"/>
                      </a:lnTo>
                      <a:lnTo>
                        <a:pt x="234" y="157"/>
                      </a:lnTo>
                      <a:cubicBezTo>
                        <a:pt x="175" y="98"/>
                        <a:pt x="78" y="59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1" name="Google Shape;4541;p42"/>
                <p:cNvSpPr/>
                <p:nvPr/>
              </p:nvSpPr>
              <p:spPr>
                <a:xfrm>
                  <a:off x="710225" y="2375000"/>
                  <a:ext cx="5850" cy="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12" extrusionOk="0">
                      <a:moveTo>
                        <a:pt x="117" y="1"/>
                      </a:moveTo>
                      <a:cubicBezTo>
                        <a:pt x="39" y="1"/>
                        <a:pt x="0" y="40"/>
                        <a:pt x="0" y="117"/>
                      </a:cubicBezTo>
                      <a:lnTo>
                        <a:pt x="0" y="176"/>
                      </a:lnTo>
                      <a:cubicBezTo>
                        <a:pt x="78" y="215"/>
                        <a:pt x="175" y="273"/>
                        <a:pt x="234" y="312"/>
                      </a:cubicBezTo>
                      <a:lnTo>
                        <a:pt x="234" y="117"/>
                      </a:lnTo>
                      <a:cubicBezTo>
                        <a:pt x="234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2" name="Google Shape;4542;p42"/>
                <p:cNvSpPr/>
                <p:nvPr/>
              </p:nvSpPr>
              <p:spPr>
                <a:xfrm>
                  <a:off x="710225" y="2453800"/>
                  <a:ext cx="585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93" extrusionOk="0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253"/>
                        <a:pt x="39" y="292"/>
                        <a:pt x="117" y="292"/>
                      </a:cubicBezTo>
                      <a:cubicBezTo>
                        <a:pt x="195" y="292"/>
                        <a:pt x="234" y="253"/>
                        <a:pt x="234" y="176"/>
                      </a:cubicBezTo>
                      <a:lnTo>
                        <a:pt x="234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42"/>
                <p:cNvSpPr/>
                <p:nvPr/>
              </p:nvSpPr>
              <p:spPr>
                <a:xfrm>
                  <a:off x="775875" y="2416825"/>
                  <a:ext cx="5875" cy="7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2920" extrusionOk="0">
                      <a:moveTo>
                        <a:pt x="1" y="1"/>
                      </a:moveTo>
                      <a:lnTo>
                        <a:pt x="1" y="2919"/>
                      </a:lnTo>
                      <a:lnTo>
                        <a:pt x="234" y="2919"/>
                      </a:lnTo>
                      <a:lnTo>
                        <a:pt x="234" y="156"/>
                      </a:lnTo>
                      <a:cubicBezTo>
                        <a:pt x="176" y="98"/>
                        <a:pt x="98" y="59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4" name="Google Shape;4544;p42"/>
                <p:cNvSpPr/>
                <p:nvPr/>
              </p:nvSpPr>
              <p:spPr>
                <a:xfrm>
                  <a:off x="775875" y="2412450"/>
                  <a:ext cx="5875" cy="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332" extrusionOk="0">
                      <a:moveTo>
                        <a:pt x="117" y="1"/>
                      </a:moveTo>
                      <a:cubicBezTo>
                        <a:pt x="40" y="1"/>
                        <a:pt x="1" y="59"/>
                        <a:pt x="1" y="137"/>
                      </a:cubicBezTo>
                      <a:lnTo>
                        <a:pt x="1" y="176"/>
                      </a:lnTo>
                      <a:cubicBezTo>
                        <a:pt x="79" y="234"/>
                        <a:pt x="176" y="273"/>
                        <a:pt x="234" y="331"/>
                      </a:cubicBezTo>
                      <a:lnTo>
                        <a:pt x="234" y="137"/>
                      </a:lnTo>
                      <a:cubicBezTo>
                        <a:pt x="234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5" name="Google Shape;4545;p42"/>
                <p:cNvSpPr/>
                <p:nvPr/>
              </p:nvSpPr>
              <p:spPr>
                <a:xfrm>
                  <a:off x="635325" y="2418300"/>
                  <a:ext cx="6350" cy="4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654" extrusionOk="0">
                      <a:moveTo>
                        <a:pt x="0" y="0"/>
                      </a:moveTo>
                      <a:lnTo>
                        <a:pt x="0" y="1498"/>
                      </a:lnTo>
                      <a:lnTo>
                        <a:pt x="253" y="1654"/>
                      </a:lnTo>
                      <a:lnTo>
                        <a:pt x="253" y="13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42"/>
                <p:cNvSpPr/>
                <p:nvPr/>
              </p:nvSpPr>
              <p:spPr>
                <a:xfrm>
                  <a:off x="635325" y="2463050"/>
                  <a:ext cx="63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071" extrusionOk="0">
                      <a:moveTo>
                        <a:pt x="0" y="0"/>
                      </a:moveTo>
                      <a:lnTo>
                        <a:pt x="0" y="1070"/>
                      </a:lnTo>
                      <a:lnTo>
                        <a:pt x="253" y="1070"/>
                      </a:lnTo>
                      <a:lnTo>
                        <a:pt x="253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7" name="Google Shape;4547;p42"/>
                <p:cNvSpPr/>
                <p:nvPr/>
              </p:nvSpPr>
              <p:spPr>
                <a:xfrm>
                  <a:off x="635325" y="2414900"/>
                  <a:ext cx="635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73" extrusionOk="0">
                      <a:moveTo>
                        <a:pt x="117" y="0"/>
                      </a:moveTo>
                      <a:cubicBezTo>
                        <a:pt x="59" y="0"/>
                        <a:pt x="0" y="58"/>
                        <a:pt x="0" y="136"/>
                      </a:cubicBezTo>
                      <a:lnTo>
                        <a:pt x="253" y="272"/>
                      </a:lnTo>
                      <a:lnTo>
                        <a:pt x="253" y="136"/>
                      </a:lnTo>
                      <a:cubicBezTo>
                        <a:pt x="253" y="58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8" name="Google Shape;4548;p42"/>
                <p:cNvSpPr/>
                <p:nvPr/>
              </p:nvSpPr>
              <p:spPr>
                <a:xfrm>
                  <a:off x="635325" y="2455750"/>
                  <a:ext cx="63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448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253" y="448"/>
                      </a:lnTo>
                      <a:lnTo>
                        <a:pt x="253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9" name="Google Shape;4549;p42"/>
                <p:cNvSpPr/>
                <p:nvPr/>
              </p:nvSpPr>
              <p:spPr>
                <a:xfrm>
                  <a:off x="487450" y="729100"/>
                  <a:ext cx="1600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2" h="3698" extrusionOk="0">
                      <a:moveTo>
                        <a:pt x="3153" y="1"/>
                      </a:moveTo>
                      <a:lnTo>
                        <a:pt x="2588" y="312"/>
                      </a:lnTo>
                      <a:lnTo>
                        <a:pt x="3970" y="1110"/>
                      </a:lnTo>
                      <a:cubicBezTo>
                        <a:pt x="4028" y="1149"/>
                        <a:pt x="4048" y="1207"/>
                        <a:pt x="4028" y="1285"/>
                      </a:cubicBezTo>
                      <a:cubicBezTo>
                        <a:pt x="3989" y="1343"/>
                        <a:pt x="3950" y="1343"/>
                        <a:pt x="3931" y="1343"/>
                      </a:cubicBezTo>
                      <a:cubicBezTo>
                        <a:pt x="3892" y="1343"/>
                        <a:pt x="3872" y="1343"/>
                        <a:pt x="3872" y="1304"/>
                      </a:cubicBezTo>
                      <a:lnTo>
                        <a:pt x="2374" y="429"/>
                      </a:lnTo>
                      <a:lnTo>
                        <a:pt x="876" y="1285"/>
                      </a:lnTo>
                      <a:lnTo>
                        <a:pt x="2336" y="2141"/>
                      </a:lnTo>
                      <a:cubicBezTo>
                        <a:pt x="2394" y="2160"/>
                        <a:pt x="2413" y="2238"/>
                        <a:pt x="2394" y="2316"/>
                      </a:cubicBezTo>
                      <a:cubicBezTo>
                        <a:pt x="2374" y="2355"/>
                        <a:pt x="2316" y="2355"/>
                        <a:pt x="2297" y="2355"/>
                      </a:cubicBezTo>
                      <a:cubicBezTo>
                        <a:pt x="2277" y="2355"/>
                        <a:pt x="2238" y="2355"/>
                        <a:pt x="2238" y="2336"/>
                      </a:cubicBezTo>
                      <a:lnTo>
                        <a:pt x="662" y="1402"/>
                      </a:lnTo>
                      <a:lnTo>
                        <a:pt x="1" y="1791"/>
                      </a:lnTo>
                      <a:lnTo>
                        <a:pt x="2336" y="3133"/>
                      </a:lnTo>
                      <a:lnTo>
                        <a:pt x="2336" y="2569"/>
                      </a:lnTo>
                      <a:cubicBezTo>
                        <a:pt x="2199" y="2491"/>
                        <a:pt x="2238" y="2433"/>
                        <a:pt x="2316" y="2433"/>
                      </a:cubicBezTo>
                      <a:cubicBezTo>
                        <a:pt x="2394" y="2433"/>
                        <a:pt x="2433" y="2491"/>
                        <a:pt x="2433" y="2550"/>
                      </a:cubicBezTo>
                      <a:lnTo>
                        <a:pt x="2433" y="3269"/>
                      </a:lnTo>
                      <a:lnTo>
                        <a:pt x="3211" y="3697"/>
                      </a:lnTo>
                      <a:lnTo>
                        <a:pt x="4086" y="3192"/>
                      </a:lnTo>
                      <a:lnTo>
                        <a:pt x="4086" y="1869"/>
                      </a:lnTo>
                      <a:cubicBezTo>
                        <a:pt x="4086" y="1810"/>
                        <a:pt x="4145" y="1752"/>
                        <a:pt x="4223" y="1752"/>
                      </a:cubicBezTo>
                      <a:cubicBezTo>
                        <a:pt x="4281" y="1752"/>
                        <a:pt x="4339" y="1810"/>
                        <a:pt x="4339" y="1869"/>
                      </a:cubicBezTo>
                      <a:lnTo>
                        <a:pt x="4339" y="3075"/>
                      </a:lnTo>
                      <a:lnTo>
                        <a:pt x="6402" y="1869"/>
                      </a:lnTo>
                      <a:lnTo>
                        <a:pt x="5896" y="1577"/>
                      </a:lnTo>
                      <a:lnTo>
                        <a:pt x="4806" y="2219"/>
                      </a:lnTo>
                      <a:cubicBezTo>
                        <a:pt x="4767" y="2219"/>
                        <a:pt x="4748" y="2238"/>
                        <a:pt x="4748" y="2238"/>
                      </a:cubicBezTo>
                      <a:cubicBezTo>
                        <a:pt x="4709" y="2238"/>
                        <a:pt x="4670" y="2219"/>
                        <a:pt x="4651" y="2180"/>
                      </a:cubicBezTo>
                      <a:cubicBezTo>
                        <a:pt x="4631" y="2141"/>
                        <a:pt x="4631" y="2063"/>
                        <a:pt x="4709" y="2024"/>
                      </a:cubicBezTo>
                      <a:lnTo>
                        <a:pt x="5682" y="1460"/>
                      </a:lnTo>
                      <a:lnTo>
                        <a:pt x="4904" y="993"/>
                      </a:lnTo>
                      <a:lnTo>
                        <a:pt x="4262" y="1363"/>
                      </a:lnTo>
                      <a:cubicBezTo>
                        <a:pt x="4242" y="1363"/>
                        <a:pt x="4223" y="1382"/>
                        <a:pt x="4223" y="1382"/>
                      </a:cubicBezTo>
                      <a:cubicBezTo>
                        <a:pt x="4164" y="1382"/>
                        <a:pt x="4145" y="1363"/>
                        <a:pt x="4125" y="1343"/>
                      </a:cubicBezTo>
                      <a:cubicBezTo>
                        <a:pt x="4086" y="1285"/>
                        <a:pt x="4086" y="1207"/>
                        <a:pt x="4164" y="1168"/>
                      </a:cubicBezTo>
                      <a:lnTo>
                        <a:pt x="4670" y="876"/>
                      </a:lnTo>
                      <a:lnTo>
                        <a:pt x="3950" y="468"/>
                      </a:lnTo>
                      <a:lnTo>
                        <a:pt x="3639" y="623"/>
                      </a:lnTo>
                      <a:cubicBezTo>
                        <a:pt x="3600" y="623"/>
                        <a:pt x="3581" y="662"/>
                        <a:pt x="3581" y="662"/>
                      </a:cubicBezTo>
                      <a:cubicBezTo>
                        <a:pt x="3542" y="662"/>
                        <a:pt x="3503" y="623"/>
                        <a:pt x="3483" y="604"/>
                      </a:cubicBezTo>
                      <a:cubicBezTo>
                        <a:pt x="3464" y="565"/>
                        <a:pt x="3464" y="487"/>
                        <a:pt x="3542" y="429"/>
                      </a:cubicBezTo>
                      <a:lnTo>
                        <a:pt x="3736" y="332"/>
                      </a:lnTo>
                      <a:lnTo>
                        <a:pt x="31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42"/>
                <p:cNvSpPr/>
                <p:nvPr/>
              </p:nvSpPr>
              <p:spPr>
                <a:xfrm>
                  <a:off x="542425" y="789900"/>
                  <a:ext cx="5850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38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18"/>
                      </a:cubicBezTo>
                      <a:lnTo>
                        <a:pt x="0" y="682"/>
                      </a:lnTo>
                      <a:lnTo>
                        <a:pt x="234" y="837"/>
                      </a:lnTo>
                      <a:lnTo>
                        <a:pt x="234" y="118"/>
                      </a:lnTo>
                      <a:cubicBezTo>
                        <a:pt x="234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1" name="Google Shape;4551;p42"/>
                <p:cNvSpPr/>
                <p:nvPr/>
              </p:nvSpPr>
              <p:spPr>
                <a:xfrm>
                  <a:off x="589600" y="773375"/>
                  <a:ext cx="6350" cy="3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440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lnTo>
                        <a:pt x="0" y="1440"/>
                      </a:lnTo>
                      <a:lnTo>
                        <a:pt x="253" y="1304"/>
                      </a:lnTo>
                      <a:lnTo>
                        <a:pt x="253" y="137"/>
                      </a:lnTo>
                      <a:cubicBezTo>
                        <a:pt x="253" y="59"/>
                        <a:pt x="17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2" name="Google Shape;4552;p42"/>
                <p:cNvSpPr/>
                <p:nvPr/>
              </p:nvSpPr>
              <p:spPr>
                <a:xfrm>
                  <a:off x="500100" y="760725"/>
                  <a:ext cx="447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1" h="1071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1596" y="1071"/>
                      </a:lnTo>
                      <a:lnTo>
                        <a:pt x="1674" y="1071"/>
                      </a:lnTo>
                      <a:cubicBezTo>
                        <a:pt x="1713" y="1071"/>
                        <a:pt x="1732" y="1051"/>
                        <a:pt x="1771" y="1032"/>
                      </a:cubicBezTo>
                      <a:cubicBezTo>
                        <a:pt x="1791" y="973"/>
                        <a:pt x="1791" y="895"/>
                        <a:pt x="1713" y="857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42"/>
                <p:cNvSpPr/>
                <p:nvPr/>
              </p:nvSpPr>
              <p:spPr>
                <a:xfrm>
                  <a:off x="628500" y="391075"/>
                  <a:ext cx="667825" cy="3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3" h="15098" extrusionOk="0">
                      <a:moveTo>
                        <a:pt x="25779" y="1"/>
                      </a:moveTo>
                      <a:lnTo>
                        <a:pt x="1" y="14884"/>
                      </a:lnTo>
                      <a:lnTo>
                        <a:pt x="254" y="15098"/>
                      </a:lnTo>
                      <a:lnTo>
                        <a:pt x="4223" y="12822"/>
                      </a:lnTo>
                      <a:cubicBezTo>
                        <a:pt x="4164" y="12822"/>
                        <a:pt x="4125" y="12763"/>
                        <a:pt x="4125" y="12705"/>
                      </a:cubicBezTo>
                      <a:cubicBezTo>
                        <a:pt x="4125" y="12627"/>
                        <a:pt x="4164" y="12569"/>
                        <a:pt x="4242" y="12569"/>
                      </a:cubicBezTo>
                      <a:lnTo>
                        <a:pt x="4651" y="12569"/>
                      </a:lnTo>
                      <a:lnTo>
                        <a:pt x="6888" y="11285"/>
                      </a:lnTo>
                      <a:cubicBezTo>
                        <a:pt x="6849" y="11285"/>
                        <a:pt x="6791" y="11246"/>
                        <a:pt x="6791" y="11168"/>
                      </a:cubicBezTo>
                      <a:cubicBezTo>
                        <a:pt x="6791" y="11090"/>
                        <a:pt x="6849" y="11051"/>
                        <a:pt x="6907" y="11051"/>
                      </a:cubicBezTo>
                      <a:lnTo>
                        <a:pt x="7335" y="11051"/>
                      </a:lnTo>
                      <a:lnTo>
                        <a:pt x="14300" y="7004"/>
                      </a:lnTo>
                      <a:lnTo>
                        <a:pt x="14242" y="6985"/>
                      </a:lnTo>
                      <a:cubicBezTo>
                        <a:pt x="14184" y="6966"/>
                        <a:pt x="14164" y="6888"/>
                        <a:pt x="14184" y="6810"/>
                      </a:cubicBezTo>
                      <a:cubicBezTo>
                        <a:pt x="14198" y="6766"/>
                        <a:pt x="14246" y="6744"/>
                        <a:pt x="14301" y="6744"/>
                      </a:cubicBezTo>
                      <a:cubicBezTo>
                        <a:pt x="14320" y="6744"/>
                        <a:pt x="14339" y="6747"/>
                        <a:pt x="14359" y="6752"/>
                      </a:cubicBezTo>
                      <a:lnTo>
                        <a:pt x="14553" y="6849"/>
                      </a:lnTo>
                      <a:lnTo>
                        <a:pt x="17005" y="5429"/>
                      </a:lnTo>
                      <a:lnTo>
                        <a:pt x="16927" y="5390"/>
                      </a:lnTo>
                      <a:cubicBezTo>
                        <a:pt x="16888" y="5370"/>
                        <a:pt x="16868" y="5292"/>
                        <a:pt x="16888" y="5234"/>
                      </a:cubicBezTo>
                      <a:cubicBezTo>
                        <a:pt x="16902" y="5190"/>
                        <a:pt x="16950" y="5168"/>
                        <a:pt x="17005" y="5168"/>
                      </a:cubicBezTo>
                      <a:cubicBezTo>
                        <a:pt x="17024" y="5168"/>
                        <a:pt x="17043" y="5171"/>
                        <a:pt x="17063" y="5176"/>
                      </a:cubicBezTo>
                      <a:lnTo>
                        <a:pt x="17257" y="5273"/>
                      </a:lnTo>
                      <a:lnTo>
                        <a:pt x="19709" y="3833"/>
                      </a:lnTo>
                      <a:lnTo>
                        <a:pt x="19631" y="3814"/>
                      </a:lnTo>
                      <a:cubicBezTo>
                        <a:pt x="19592" y="3794"/>
                        <a:pt x="19553" y="3717"/>
                        <a:pt x="19592" y="3639"/>
                      </a:cubicBezTo>
                      <a:cubicBezTo>
                        <a:pt x="19606" y="3610"/>
                        <a:pt x="19652" y="3592"/>
                        <a:pt x="19698" y="3592"/>
                      </a:cubicBezTo>
                      <a:cubicBezTo>
                        <a:pt x="19715" y="3592"/>
                        <a:pt x="19732" y="3595"/>
                        <a:pt x="19748" y="3600"/>
                      </a:cubicBezTo>
                      <a:lnTo>
                        <a:pt x="19942" y="3697"/>
                      </a:lnTo>
                      <a:lnTo>
                        <a:pt x="22413" y="2257"/>
                      </a:lnTo>
                      <a:lnTo>
                        <a:pt x="22335" y="2238"/>
                      </a:lnTo>
                      <a:cubicBezTo>
                        <a:pt x="22277" y="2219"/>
                        <a:pt x="22257" y="2141"/>
                        <a:pt x="22277" y="2063"/>
                      </a:cubicBezTo>
                      <a:cubicBezTo>
                        <a:pt x="22304" y="2035"/>
                        <a:pt x="22342" y="2008"/>
                        <a:pt x="22389" y="2008"/>
                      </a:cubicBezTo>
                      <a:cubicBezTo>
                        <a:pt x="22408" y="2008"/>
                        <a:pt x="22429" y="2013"/>
                        <a:pt x="22452" y="2024"/>
                      </a:cubicBezTo>
                      <a:lnTo>
                        <a:pt x="22646" y="2121"/>
                      </a:lnTo>
                      <a:lnTo>
                        <a:pt x="25098" y="682"/>
                      </a:lnTo>
                      <a:lnTo>
                        <a:pt x="26460" y="1460"/>
                      </a:lnTo>
                      <a:lnTo>
                        <a:pt x="26713" y="1304"/>
                      </a:lnTo>
                      <a:lnTo>
                        <a:pt x="25351" y="526"/>
                      </a:lnTo>
                      <a:lnTo>
                        <a:pt x="2626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42"/>
                <p:cNvSpPr/>
                <p:nvPr/>
              </p:nvSpPr>
              <p:spPr>
                <a:xfrm>
                  <a:off x="601750" y="764625"/>
                  <a:ext cx="3262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" h="798" extrusionOk="0">
                      <a:moveTo>
                        <a:pt x="1051" y="0"/>
                      </a:moveTo>
                      <a:lnTo>
                        <a:pt x="79" y="545"/>
                      </a:lnTo>
                      <a:cubicBezTo>
                        <a:pt x="40" y="623"/>
                        <a:pt x="1" y="701"/>
                        <a:pt x="59" y="739"/>
                      </a:cubicBezTo>
                      <a:cubicBezTo>
                        <a:pt x="79" y="798"/>
                        <a:pt x="137" y="798"/>
                        <a:pt x="157" y="798"/>
                      </a:cubicBezTo>
                      <a:cubicBezTo>
                        <a:pt x="176" y="798"/>
                        <a:pt x="195" y="798"/>
                        <a:pt x="195" y="778"/>
                      </a:cubicBezTo>
                      <a:lnTo>
                        <a:pt x="1304" y="136"/>
                      </a:lnTo>
                      <a:lnTo>
                        <a:pt x="105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42"/>
                <p:cNvSpPr/>
                <p:nvPr/>
              </p:nvSpPr>
              <p:spPr>
                <a:xfrm>
                  <a:off x="1187850" y="445075"/>
                  <a:ext cx="39900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6" h="935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1342" y="934"/>
                      </a:lnTo>
                      <a:lnTo>
                        <a:pt x="1595" y="81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42"/>
                <p:cNvSpPr/>
                <p:nvPr/>
              </p:nvSpPr>
              <p:spPr>
                <a:xfrm>
                  <a:off x="1184425" y="442375"/>
                  <a:ext cx="9750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4" extrusionOk="0">
                      <a:moveTo>
                        <a:pt x="137" y="0"/>
                      </a:moveTo>
                      <a:cubicBezTo>
                        <a:pt x="98" y="0"/>
                        <a:pt x="59" y="17"/>
                        <a:pt x="20" y="69"/>
                      </a:cubicBezTo>
                      <a:cubicBezTo>
                        <a:pt x="1" y="108"/>
                        <a:pt x="1" y="186"/>
                        <a:pt x="79" y="244"/>
                      </a:cubicBezTo>
                      <a:lnTo>
                        <a:pt x="137" y="264"/>
                      </a:lnTo>
                      <a:lnTo>
                        <a:pt x="390" y="108"/>
                      </a:lnTo>
                      <a:lnTo>
                        <a:pt x="195" y="11"/>
                      </a:lnTo>
                      <a:cubicBezTo>
                        <a:pt x="176" y="4"/>
                        <a:pt x="157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7" name="Google Shape;4557;p42"/>
                <p:cNvSpPr/>
                <p:nvPr/>
              </p:nvSpPr>
              <p:spPr>
                <a:xfrm>
                  <a:off x="1119750" y="484950"/>
                  <a:ext cx="4040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15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62" y="915"/>
                      </a:lnTo>
                      <a:lnTo>
                        <a:pt x="1615" y="77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8" name="Google Shape;4558;p42"/>
                <p:cNvSpPr/>
                <p:nvPr/>
              </p:nvSpPr>
              <p:spPr>
                <a:xfrm>
                  <a:off x="1116825" y="481275"/>
                  <a:ext cx="9750" cy="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5" extrusionOk="0">
                      <a:moveTo>
                        <a:pt x="137" y="1"/>
                      </a:moveTo>
                      <a:cubicBezTo>
                        <a:pt x="98" y="1"/>
                        <a:pt x="59" y="18"/>
                        <a:pt x="20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137" y="264"/>
                      </a:lnTo>
                      <a:lnTo>
                        <a:pt x="390" y="109"/>
                      </a:lnTo>
                      <a:lnTo>
                        <a:pt x="195" y="11"/>
                      </a:lnTo>
                      <a:cubicBezTo>
                        <a:pt x="176" y="5"/>
                        <a:pt x="156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9" name="Google Shape;4559;p42"/>
                <p:cNvSpPr/>
                <p:nvPr/>
              </p:nvSpPr>
              <p:spPr>
                <a:xfrm>
                  <a:off x="1052625" y="523850"/>
                  <a:ext cx="39900" cy="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6" h="916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62" y="915"/>
                      </a:lnTo>
                      <a:lnTo>
                        <a:pt x="1596" y="77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0" name="Google Shape;4560;p42"/>
                <p:cNvSpPr/>
                <p:nvPr/>
              </p:nvSpPr>
              <p:spPr>
                <a:xfrm>
                  <a:off x="1049225" y="520800"/>
                  <a:ext cx="9750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0" extrusionOk="0">
                      <a:moveTo>
                        <a:pt x="132" y="0"/>
                      </a:moveTo>
                      <a:cubicBezTo>
                        <a:pt x="98" y="0"/>
                        <a:pt x="62" y="19"/>
                        <a:pt x="39" y="65"/>
                      </a:cubicBezTo>
                      <a:cubicBezTo>
                        <a:pt x="0" y="123"/>
                        <a:pt x="0" y="181"/>
                        <a:pt x="78" y="240"/>
                      </a:cubicBezTo>
                      <a:lnTo>
                        <a:pt x="156" y="259"/>
                      </a:lnTo>
                      <a:lnTo>
                        <a:pt x="390" y="123"/>
                      </a:lnTo>
                      <a:lnTo>
                        <a:pt x="195" y="26"/>
                      </a:lnTo>
                      <a:cubicBezTo>
                        <a:pt x="179" y="10"/>
                        <a:pt x="156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1" name="Google Shape;4561;p42"/>
                <p:cNvSpPr/>
                <p:nvPr/>
              </p:nvSpPr>
              <p:spPr>
                <a:xfrm>
                  <a:off x="985025" y="562775"/>
                  <a:ext cx="39425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15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1343" y="915"/>
                      </a:lnTo>
                      <a:lnTo>
                        <a:pt x="1576" y="779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2" name="Google Shape;4562;p42"/>
                <p:cNvSpPr/>
                <p:nvPr/>
              </p:nvSpPr>
              <p:spPr>
                <a:xfrm>
                  <a:off x="981125" y="559700"/>
                  <a:ext cx="9750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0" extrusionOk="0">
                      <a:moveTo>
                        <a:pt x="132" y="0"/>
                      </a:moveTo>
                      <a:cubicBezTo>
                        <a:pt x="99" y="0"/>
                        <a:pt x="62" y="19"/>
                        <a:pt x="40" y="65"/>
                      </a:cubicBezTo>
                      <a:cubicBezTo>
                        <a:pt x="1" y="123"/>
                        <a:pt x="1" y="182"/>
                        <a:pt x="79" y="240"/>
                      </a:cubicBezTo>
                      <a:lnTo>
                        <a:pt x="156" y="259"/>
                      </a:lnTo>
                      <a:lnTo>
                        <a:pt x="390" y="123"/>
                      </a:lnTo>
                      <a:lnTo>
                        <a:pt x="195" y="26"/>
                      </a:lnTo>
                      <a:cubicBezTo>
                        <a:pt x="179" y="10"/>
                        <a:pt x="156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3" name="Google Shape;4563;p42"/>
                <p:cNvSpPr/>
                <p:nvPr/>
              </p:nvSpPr>
              <p:spPr>
                <a:xfrm>
                  <a:off x="1280250" y="420750"/>
                  <a:ext cx="114325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7" extrusionOk="0">
                      <a:moveTo>
                        <a:pt x="954" y="0"/>
                      </a:moveTo>
                      <a:lnTo>
                        <a:pt x="584" y="195"/>
                      </a:lnTo>
                      <a:lnTo>
                        <a:pt x="1071" y="487"/>
                      </a:lnTo>
                      <a:cubicBezTo>
                        <a:pt x="1129" y="506"/>
                        <a:pt x="1148" y="584"/>
                        <a:pt x="1129" y="662"/>
                      </a:cubicBezTo>
                      <a:cubicBezTo>
                        <a:pt x="1115" y="689"/>
                        <a:pt x="1072" y="717"/>
                        <a:pt x="1021" y="717"/>
                      </a:cubicBezTo>
                      <a:cubicBezTo>
                        <a:pt x="999" y="717"/>
                        <a:pt x="977" y="712"/>
                        <a:pt x="954" y="701"/>
                      </a:cubicBezTo>
                      <a:lnTo>
                        <a:pt x="351" y="351"/>
                      </a:lnTo>
                      <a:lnTo>
                        <a:pt x="1" y="545"/>
                      </a:lnTo>
                      <a:lnTo>
                        <a:pt x="3658" y="2627"/>
                      </a:lnTo>
                      <a:lnTo>
                        <a:pt x="4572" y="2102"/>
                      </a:lnTo>
                      <a:lnTo>
                        <a:pt x="9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4" name="Google Shape;4564;p42"/>
                <p:cNvSpPr/>
                <p:nvPr/>
              </p:nvSpPr>
              <p:spPr>
                <a:xfrm>
                  <a:off x="1289500" y="425600"/>
                  <a:ext cx="19950" cy="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534" extrusionOk="0">
                      <a:moveTo>
                        <a:pt x="234" y="1"/>
                      </a:moveTo>
                      <a:lnTo>
                        <a:pt x="0" y="157"/>
                      </a:lnTo>
                      <a:lnTo>
                        <a:pt x="603" y="526"/>
                      </a:lnTo>
                      <a:cubicBezTo>
                        <a:pt x="623" y="531"/>
                        <a:pt x="642" y="534"/>
                        <a:pt x="661" y="534"/>
                      </a:cubicBezTo>
                      <a:cubicBezTo>
                        <a:pt x="716" y="534"/>
                        <a:pt x="764" y="512"/>
                        <a:pt x="778" y="468"/>
                      </a:cubicBezTo>
                      <a:cubicBezTo>
                        <a:pt x="798" y="429"/>
                        <a:pt x="798" y="351"/>
                        <a:pt x="720" y="293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5" name="Google Shape;4565;p42"/>
                <p:cNvSpPr/>
                <p:nvPr/>
              </p:nvSpPr>
              <p:spPr>
                <a:xfrm>
                  <a:off x="1214100" y="459175"/>
                  <a:ext cx="113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7" extrusionOk="0">
                      <a:moveTo>
                        <a:pt x="915" y="0"/>
                      </a:moveTo>
                      <a:lnTo>
                        <a:pt x="565" y="195"/>
                      </a:lnTo>
                      <a:lnTo>
                        <a:pt x="1051" y="487"/>
                      </a:lnTo>
                      <a:cubicBezTo>
                        <a:pt x="1090" y="565"/>
                        <a:pt x="1110" y="642"/>
                        <a:pt x="1090" y="681"/>
                      </a:cubicBezTo>
                      <a:cubicBezTo>
                        <a:pt x="1071" y="740"/>
                        <a:pt x="1032" y="740"/>
                        <a:pt x="993" y="740"/>
                      </a:cubicBezTo>
                      <a:cubicBezTo>
                        <a:pt x="973" y="740"/>
                        <a:pt x="954" y="740"/>
                        <a:pt x="954" y="701"/>
                      </a:cubicBezTo>
                      <a:lnTo>
                        <a:pt x="331" y="351"/>
                      </a:lnTo>
                      <a:lnTo>
                        <a:pt x="1" y="526"/>
                      </a:lnTo>
                      <a:lnTo>
                        <a:pt x="3619" y="2627"/>
                      </a:lnTo>
                      <a:lnTo>
                        <a:pt x="4553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6" name="Google Shape;4566;p42"/>
                <p:cNvSpPr/>
                <p:nvPr/>
              </p:nvSpPr>
              <p:spPr>
                <a:xfrm>
                  <a:off x="1221400" y="465000"/>
                  <a:ext cx="19975" cy="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27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643" y="507"/>
                      </a:lnTo>
                      <a:cubicBezTo>
                        <a:pt x="662" y="507"/>
                        <a:pt x="681" y="526"/>
                        <a:pt x="681" y="526"/>
                      </a:cubicBezTo>
                      <a:cubicBezTo>
                        <a:pt x="740" y="526"/>
                        <a:pt x="759" y="507"/>
                        <a:pt x="779" y="468"/>
                      </a:cubicBezTo>
                      <a:cubicBezTo>
                        <a:pt x="798" y="429"/>
                        <a:pt x="798" y="351"/>
                        <a:pt x="740" y="293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7" name="Google Shape;4567;p42"/>
                <p:cNvSpPr/>
                <p:nvPr/>
              </p:nvSpPr>
              <p:spPr>
                <a:xfrm>
                  <a:off x="1146000" y="498075"/>
                  <a:ext cx="113850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8" extrusionOk="0">
                      <a:moveTo>
                        <a:pt x="935" y="1"/>
                      </a:moveTo>
                      <a:lnTo>
                        <a:pt x="565" y="195"/>
                      </a:lnTo>
                      <a:lnTo>
                        <a:pt x="1052" y="487"/>
                      </a:lnTo>
                      <a:cubicBezTo>
                        <a:pt x="1129" y="565"/>
                        <a:pt x="1149" y="643"/>
                        <a:pt x="1090" y="682"/>
                      </a:cubicBezTo>
                      <a:cubicBezTo>
                        <a:pt x="1071" y="740"/>
                        <a:pt x="1032" y="740"/>
                        <a:pt x="993" y="740"/>
                      </a:cubicBezTo>
                      <a:cubicBezTo>
                        <a:pt x="974" y="740"/>
                        <a:pt x="954" y="740"/>
                        <a:pt x="954" y="701"/>
                      </a:cubicBezTo>
                      <a:lnTo>
                        <a:pt x="351" y="351"/>
                      </a:lnTo>
                      <a:lnTo>
                        <a:pt x="1" y="546"/>
                      </a:lnTo>
                      <a:lnTo>
                        <a:pt x="3620" y="2627"/>
                      </a:lnTo>
                      <a:lnTo>
                        <a:pt x="4553" y="2102"/>
                      </a:ln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8" name="Google Shape;4568;p42"/>
                <p:cNvSpPr/>
                <p:nvPr/>
              </p:nvSpPr>
              <p:spPr>
                <a:xfrm>
                  <a:off x="1153300" y="503925"/>
                  <a:ext cx="19975" cy="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26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643" y="506"/>
                      </a:lnTo>
                      <a:cubicBezTo>
                        <a:pt x="662" y="506"/>
                        <a:pt x="682" y="526"/>
                        <a:pt x="682" y="526"/>
                      </a:cubicBezTo>
                      <a:cubicBezTo>
                        <a:pt x="740" y="526"/>
                        <a:pt x="760" y="506"/>
                        <a:pt x="779" y="467"/>
                      </a:cubicBezTo>
                      <a:cubicBezTo>
                        <a:pt x="798" y="428"/>
                        <a:pt x="798" y="350"/>
                        <a:pt x="740" y="292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9" name="Google Shape;4569;p42"/>
                <p:cNvSpPr/>
                <p:nvPr/>
              </p:nvSpPr>
              <p:spPr>
                <a:xfrm>
                  <a:off x="1078400" y="537475"/>
                  <a:ext cx="113850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8" extrusionOk="0">
                      <a:moveTo>
                        <a:pt x="935" y="1"/>
                      </a:moveTo>
                      <a:lnTo>
                        <a:pt x="565" y="195"/>
                      </a:lnTo>
                      <a:lnTo>
                        <a:pt x="1051" y="487"/>
                      </a:lnTo>
                      <a:cubicBezTo>
                        <a:pt x="1110" y="545"/>
                        <a:pt x="1129" y="623"/>
                        <a:pt x="1110" y="682"/>
                      </a:cubicBezTo>
                      <a:cubicBezTo>
                        <a:pt x="1071" y="740"/>
                        <a:pt x="1032" y="740"/>
                        <a:pt x="1012" y="740"/>
                      </a:cubicBezTo>
                      <a:cubicBezTo>
                        <a:pt x="973" y="740"/>
                        <a:pt x="954" y="740"/>
                        <a:pt x="954" y="720"/>
                      </a:cubicBezTo>
                      <a:lnTo>
                        <a:pt x="351" y="351"/>
                      </a:lnTo>
                      <a:lnTo>
                        <a:pt x="1" y="545"/>
                      </a:lnTo>
                      <a:lnTo>
                        <a:pt x="3639" y="2627"/>
                      </a:lnTo>
                      <a:lnTo>
                        <a:pt x="4553" y="2102"/>
                      </a:ln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0" name="Google Shape;4570;p42"/>
                <p:cNvSpPr/>
                <p:nvPr/>
              </p:nvSpPr>
              <p:spPr>
                <a:xfrm>
                  <a:off x="1085700" y="543800"/>
                  <a:ext cx="20450" cy="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" h="507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643" y="487"/>
                      </a:lnTo>
                      <a:cubicBezTo>
                        <a:pt x="662" y="487"/>
                        <a:pt x="681" y="506"/>
                        <a:pt x="681" y="506"/>
                      </a:cubicBezTo>
                      <a:cubicBezTo>
                        <a:pt x="740" y="506"/>
                        <a:pt x="759" y="487"/>
                        <a:pt x="779" y="467"/>
                      </a:cubicBezTo>
                      <a:cubicBezTo>
                        <a:pt x="818" y="409"/>
                        <a:pt x="818" y="331"/>
                        <a:pt x="740" y="292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1" name="Google Shape;4571;p42"/>
                <p:cNvSpPr/>
                <p:nvPr/>
              </p:nvSpPr>
              <p:spPr>
                <a:xfrm>
                  <a:off x="1011275" y="576400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6" y="195"/>
                      </a:lnTo>
                      <a:lnTo>
                        <a:pt x="1032" y="486"/>
                      </a:lnTo>
                      <a:cubicBezTo>
                        <a:pt x="1090" y="564"/>
                        <a:pt x="1110" y="642"/>
                        <a:pt x="1090" y="681"/>
                      </a:cubicBezTo>
                      <a:cubicBezTo>
                        <a:pt x="1071" y="739"/>
                        <a:pt x="1013" y="739"/>
                        <a:pt x="993" y="739"/>
                      </a:cubicBezTo>
                      <a:cubicBezTo>
                        <a:pt x="974" y="739"/>
                        <a:pt x="935" y="739"/>
                        <a:pt x="935" y="720"/>
                      </a:cubicBezTo>
                      <a:lnTo>
                        <a:pt x="332" y="350"/>
                      </a:lnTo>
                      <a:lnTo>
                        <a:pt x="1" y="545"/>
                      </a:lnTo>
                      <a:lnTo>
                        <a:pt x="3620" y="2626"/>
                      </a:lnTo>
                      <a:lnTo>
                        <a:pt x="4534" y="2101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2" name="Google Shape;4572;p42"/>
                <p:cNvSpPr/>
                <p:nvPr/>
              </p:nvSpPr>
              <p:spPr>
                <a:xfrm>
                  <a:off x="1018575" y="582700"/>
                  <a:ext cx="19975" cy="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07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623" y="487"/>
                      </a:lnTo>
                      <a:cubicBezTo>
                        <a:pt x="643" y="487"/>
                        <a:pt x="682" y="507"/>
                        <a:pt x="682" y="507"/>
                      </a:cubicBezTo>
                      <a:cubicBezTo>
                        <a:pt x="721" y="507"/>
                        <a:pt x="740" y="487"/>
                        <a:pt x="779" y="468"/>
                      </a:cubicBezTo>
                      <a:cubicBezTo>
                        <a:pt x="798" y="410"/>
                        <a:pt x="798" y="332"/>
                        <a:pt x="721" y="293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3" name="Google Shape;4573;p42"/>
                <p:cNvSpPr/>
                <p:nvPr/>
              </p:nvSpPr>
              <p:spPr>
                <a:xfrm>
                  <a:off x="602725" y="509750"/>
                  <a:ext cx="421225" cy="24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49" h="9768" extrusionOk="0">
                      <a:moveTo>
                        <a:pt x="16654" y="1"/>
                      </a:moveTo>
                      <a:lnTo>
                        <a:pt x="1" y="9631"/>
                      </a:lnTo>
                      <a:lnTo>
                        <a:pt x="234" y="9767"/>
                      </a:lnTo>
                      <a:lnTo>
                        <a:pt x="16849" y="176"/>
                      </a:lnTo>
                      <a:cubicBezTo>
                        <a:pt x="16849" y="137"/>
                        <a:pt x="16829" y="137"/>
                        <a:pt x="16829" y="117"/>
                      </a:cubicBezTo>
                      <a:cubicBezTo>
                        <a:pt x="16751" y="59"/>
                        <a:pt x="16693" y="40"/>
                        <a:pt x="166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4" name="Google Shape;4574;p42"/>
                <p:cNvSpPr/>
                <p:nvPr/>
              </p:nvSpPr>
              <p:spPr>
                <a:xfrm>
                  <a:off x="588150" y="749050"/>
                  <a:ext cx="19950" cy="1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546" extrusionOk="0">
                      <a:moveTo>
                        <a:pt x="545" y="1"/>
                      </a:moveTo>
                      <a:lnTo>
                        <a:pt x="39" y="292"/>
                      </a:lnTo>
                      <a:cubicBezTo>
                        <a:pt x="20" y="370"/>
                        <a:pt x="0" y="448"/>
                        <a:pt x="20" y="487"/>
                      </a:cubicBezTo>
                      <a:cubicBezTo>
                        <a:pt x="39" y="545"/>
                        <a:pt x="97" y="545"/>
                        <a:pt x="117" y="545"/>
                      </a:cubicBezTo>
                      <a:cubicBezTo>
                        <a:pt x="136" y="545"/>
                        <a:pt x="156" y="545"/>
                        <a:pt x="156" y="526"/>
                      </a:cubicBezTo>
                      <a:lnTo>
                        <a:pt x="798" y="156"/>
                      </a:lnTo>
                      <a:lnTo>
                        <a:pt x="54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5" name="Google Shape;4575;p42"/>
                <p:cNvSpPr/>
                <p:nvPr/>
              </p:nvSpPr>
              <p:spPr>
                <a:xfrm>
                  <a:off x="1016625" y="489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49" y="263"/>
                        <a:pt x="1266" y="341"/>
                      </a:cubicBezTo>
                      <a:cubicBezTo>
                        <a:pt x="1363" y="399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lnTo>
                        <a:pt x="195" y="749"/>
                      </a:lnTo>
                      <a:cubicBezTo>
                        <a:pt x="200" y="744"/>
                        <a:pt x="209" y="742"/>
                        <a:pt x="220" y="742"/>
                      </a:cubicBezTo>
                      <a:cubicBezTo>
                        <a:pt x="251" y="742"/>
                        <a:pt x="302" y="764"/>
                        <a:pt x="332" y="808"/>
                      </a:cubicBezTo>
                      <a:cubicBezTo>
                        <a:pt x="371" y="847"/>
                        <a:pt x="371" y="924"/>
                        <a:pt x="312" y="944"/>
                      </a:cubicBezTo>
                      <a:cubicBezTo>
                        <a:pt x="468" y="1022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4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6" name="Google Shape;4576;p42"/>
                <p:cNvSpPr/>
                <p:nvPr/>
              </p:nvSpPr>
              <p:spPr>
                <a:xfrm>
                  <a:off x="1019075" y="508125"/>
                  <a:ext cx="6825" cy="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02" extrusionOk="0">
                      <a:moveTo>
                        <a:pt x="124" y="0"/>
                      </a:moveTo>
                      <a:cubicBezTo>
                        <a:pt x="108" y="0"/>
                        <a:pt x="93" y="2"/>
                        <a:pt x="78" y="7"/>
                      </a:cubicBezTo>
                      <a:lnTo>
                        <a:pt x="0" y="66"/>
                      </a:lnTo>
                      <a:cubicBezTo>
                        <a:pt x="39" y="105"/>
                        <a:pt x="97" y="163"/>
                        <a:pt x="175" y="182"/>
                      </a:cubicBezTo>
                      <a:cubicBezTo>
                        <a:pt x="195" y="182"/>
                        <a:pt x="195" y="202"/>
                        <a:pt x="214" y="202"/>
                      </a:cubicBezTo>
                      <a:cubicBezTo>
                        <a:pt x="273" y="163"/>
                        <a:pt x="273" y="105"/>
                        <a:pt x="234" y="66"/>
                      </a:cubicBezTo>
                      <a:cubicBezTo>
                        <a:pt x="219" y="22"/>
                        <a:pt x="172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7" name="Google Shape;4577;p42"/>
                <p:cNvSpPr/>
                <p:nvPr/>
              </p:nvSpPr>
              <p:spPr>
                <a:xfrm>
                  <a:off x="654775" y="808575"/>
                  <a:ext cx="41375" cy="2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3" extrusionOk="0">
                      <a:moveTo>
                        <a:pt x="826" y="0"/>
                      </a:moveTo>
                      <a:cubicBezTo>
                        <a:pt x="624" y="0"/>
                        <a:pt x="423" y="49"/>
                        <a:pt x="273" y="149"/>
                      </a:cubicBezTo>
                      <a:cubicBezTo>
                        <a:pt x="98" y="246"/>
                        <a:pt x="0" y="402"/>
                        <a:pt x="0" y="538"/>
                      </a:cubicBezTo>
                      <a:cubicBezTo>
                        <a:pt x="0" y="693"/>
                        <a:pt x="98" y="830"/>
                        <a:pt x="273" y="927"/>
                      </a:cubicBezTo>
                      <a:cubicBezTo>
                        <a:pt x="428" y="1024"/>
                        <a:pt x="623" y="1083"/>
                        <a:pt x="818" y="1083"/>
                      </a:cubicBezTo>
                      <a:cubicBezTo>
                        <a:pt x="1012" y="1083"/>
                        <a:pt x="1246" y="1024"/>
                        <a:pt x="1382" y="927"/>
                      </a:cubicBezTo>
                      <a:cubicBezTo>
                        <a:pt x="1557" y="830"/>
                        <a:pt x="1654" y="693"/>
                        <a:pt x="1654" y="538"/>
                      </a:cubicBezTo>
                      <a:cubicBezTo>
                        <a:pt x="1654" y="441"/>
                        <a:pt x="1635" y="382"/>
                        <a:pt x="1557" y="304"/>
                      </a:cubicBezTo>
                      <a:lnTo>
                        <a:pt x="1401" y="382"/>
                      </a:lnTo>
                      <a:cubicBezTo>
                        <a:pt x="1382" y="421"/>
                        <a:pt x="1362" y="421"/>
                        <a:pt x="1343" y="421"/>
                      </a:cubicBezTo>
                      <a:cubicBezTo>
                        <a:pt x="1323" y="421"/>
                        <a:pt x="1323" y="421"/>
                        <a:pt x="1285" y="402"/>
                      </a:cubicBezTo>
                      <a:lnTo>
                        <a:pt x="1285" y="402"/>
                      </a:lnTo>
                      <a:cubicBezTo>
                        <a:pt x="1362" y="441"/>
                        <a:pt x="1382" y="499"/>
                        <a:pt x="1382" y="577"/>
                      </a:cubicBezTo>
                      <a:cubicBezTo>
                        <a:pt x="1382" y="635"/>
                        <a:pt x="1343" y="693"/>
                        <a:pt x="1246" y="771"/>
                      </a:cubicBezTo>
                      <a:cubicBezTo>
                        <a:pt x="1119" y="839"/>
                        <a:pt x="954" y="873"/>
                        <a:pt x="793" y="873"/>
                      </a:cubicBezTo>
                      <a:cubicBezTo>
                        <a:pt x="633" y="873"/>
                        <a:pt x="477" y="839"/>
                        <a:pt x="370" y="771"/>
                      </a:cubicBezTo>
                      <a:cubicBezTo>
                        <a:pt x="273" y="713"/>
                        <a:pt x="214" y="635"/>
                        <a:pt x="214" y="577"/>
                      </a:cubicBezTo>
                      <a:cubicBezTo>
                        <a:pt x="214" y="499"/>
                        <a:pt x="273" y="441"/>
                        <a:pt x="370" y="382"/>
                      </a:cubicBezTo>
                      <a:cubicBezTo>
                        <a:pt x="487" y="304"/>
                        <a:pt x="662" y="285"/>
                        <a:pt x="798" y="285"/>
                      </a:cubicBezTo>
                      <a:cubicBezTo>
                        <a:pt x="973" y="285"/>
                        <a:pt x="1109" y="304"/>
                        <a:pt x="1246" y="382"/>
                      </a:cubicBezTo>
                      <a:lnTo>
                        <a:pt x="1265" y="382"/>
                      </a:lnTo>
                      <a:lnTo>
                        <a:pt x="1246" y="343"/>
                      </a:lnTo>
                      <a:cubicBezTo>
                        <a:pt x="1207" y="304"/>
                        <a:pt x="1207" y="227"/>
                        <a:pt x="1284" y="188"/>
                      </a:cubicBezTo>
                      <a:lnTo>
                        <a:pt x="1362" y="129"/>
                      </a:lnTo>
                      <a:cubicBezTo>
                        <a:pt x="1211" y="44"/>
                        <a:pt x="1018" y="0"/>
                        <a:pt x="8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8" name="Google Shape;4578;p42"/>
                <p:cNvSpPr/>
                <p:nvPr/>
              </p:nvSpPr>
              <p:spPr>
                <a:xfrm>
                  <a:off x="968475" y="628200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57" y="243"/>
                      </a:moveTo>
                      <a:cubicBezTo>
                        <a:pt x="1032" y="243"/>
                        <a:pt x="1168" y="263"/>
                        <a:pt x="1285" y="340"/>
                      </a:cubicBezTo>
                      <a:cubicBezTo>
                        <a:pt x="1382" y="399"/>
                        <a:pt x="1441" y="457"/>
                        <a:pt x="1441" y="535"/>
                      </a:cubicBezTo>
                      <a:cubicBezTo>
                        <a:pt x="1441" y="613"/>
                        <a:pt x="1382" y="652"/>
                        <a:pt x="1285" y="730"/>
                      </a:cubicBezTo>
                      <a:cubicBezTo>
                        <a:pt x="1168" y="798"/>
                        <a:pt x="1003" y="832"/>
                        <a:pt x="840" y="832"/>
                      </a:cubicBezTo>
                      <a:cubicBezTo>
                        <a:pt x="677" y="832"/>
                        <a:pt x="516" y="798"/>
                        <a:pt x="409" y="730"/>
                      </a:cubicBezTo>
                      <a:cubicBezTo>
                        <a:pt x="312" y="671"/>
                        <a:pt x="273" y="613"/>
                        <a:pt x="273" y="535"/>
                      </a:cubicBezTo>
                      <a:cubicBezTo>
                        <a:pt x="273" y="457"/>
                        <a:pt x="312" y="399"/>
                        <a:pt x="409" y="340"/>
                      </a:cubicBezTo>
                      <a:cubicBezTo>
                        <a:pt x="546" y="263"/>
                        <a:pt x="701" y="243"/>
                        <a:pt x="857" y="243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52"/>
                        <a:pt x="40" y="749"/>
                        <a:pt x="137" y="827"/>
                      </a:cubicBezTo>
                      <a:lnTo>
                        <a:pt x="234" y="788"/>
                      </a:lnTo>
                      <a:cubicBezTo>
                        <a:pt x="267" y="763"/>
                        <a:pt x="300" y="753"/>
                        <a:pt x="328" y="753"/>
                      </a:cubicBezTo>
                      <a:cubicBezTo>
                        <a:pt x="367" y="753"/>
                        <a:pt x="398" y="773"/>
                        <a:pt x="409" y="807"/>
                      </a:cubicBezTo>
                      <a:cubicBezTo>
                        <a:pt x="448" y="846"/>
                        <a:pt x="448" y="924"/>
                        <a:pt x="371" y="982"/>
                      </a:cubicBezTo>
                      <a:cubicBezTo>
                        <a:pt x="507" y="1021"/>
                        <a:pt x="662" y="1080"/>
                        <a:pt x="818" y="1080"/>
                      </a:cubicBezTo>
                      <a:cubicBezTo>
                        <a:pt x="1013" y="1080"/>
                        <a:pt x="1246" y="1021"/>
                        <a:pt x="1382" y="924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3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9" name="Google Shape;4579;p42"/>
                <p:cNvSpPr/>
                <p:nvPr/>
              </p:nvSpPr>
              <p:spPr>
                <a:xfrm>
                  <a:off x="971400" y="6724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73" y="244"/>
                        <a:pt x="1129" y="263"/>
                        <a:pt x="1246" y="341"/>
                      </a:cubicBezTo>
                      <a:cubicBezTo>
                        <a:pt x="1343" y="399"/>
                        <a:pt x="1401" y="477"/>
                        <a:pt x="1401" y="535"/>
                      </a:cubicBezTo>
                      <a:cubicBezTo>
                        <a:pt x="1401" y="613"/>
                        <a:pt x="1343" y="672"/>
                        <a:pt x="1246" y="730"/>
                      </a:cubicBezTo>
                      <a:cubicBezTo>
                        <a:pt x="1129" y="808"/>
                        <a:pt x="964" y="847"/>
                        <a:pt x="801" y="847"/>
                      </a:cubicBezTo>
                      <a:cubicBezTo>
                        <a:pt x="638" y="847"/>
                        <a:pt x="477" y="808"/>
                        <a:pt x="370" y="730"/>
                      </a:cubicBezTo>
                      <a:cubicBezTo>
                        <a:pt x="273" y="691"/>
                        <a:pt x="215" y="613"/>
                        <a:pt x="215" y="535"/>
                      </a:cubicBezTo>
                      <a:cubicBezTo>
                        <a:pt x="234" y="477"/>
                        <a:pt x="273" y="399"/>
                        <a:pt x="370" y="341"/>
                      </a:cubicBezTo>
                      <a:cubicBezTo>
                        <a:pt x="487" y="283"/>
                        <a:pt x="662" y="244"/>
                        <a:pt x="818" y="24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59" y="730"/>
                        <a:pt x="117" y="808"/>
                      </a:cubicBezTo>
                      <a:lnTo>
                        <a:pt x="254" y="730"/>
                      </a:lnTo>
                      <a:cubicBezTo>
                        <a:pt x="260" y="723"/>
                        <a:pt x="273" y="719"/>
                        <a:pt x="289" y="719"/>
                      </a:cubicBezTo>
                      <a:cubicBezTo>
                        <a:pt x="321" y="719"/>
                        <a:pt x="364" y="736"/>
                        <a:pt x="390" y="788"/>
                      </a:cubicBezTo>
                      <a:cubicBezTo>
                        <a:pt x="429" y="827"/>
                        <a:pt x="429" y="905"/>
                        <a:pt x="351" y="963"/>
                      </a:cubicBezTo>
                      <a:lnTo>
                        <a:pt x="331" y="983"/>
                      </a:lnTo>
                      <a:cubicBezTo>
                        <a:pt x="468" y="1041"/>
                        <a:pt x="643" y="1080"/>
                        <a:pt x="837" y="1080"/>
                      </a:cubicBezTo>
                      <a:cubicBezTo>
                        <a:pt x="1032" y="1080"/>
                        <a:pt x="1246" y="1022"/>
                        <a:pt x="1401" y="925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0" name="Google Shape;4580;p42"/>
                <p:cNvSpPr/>
                <p:nvPr/>
              </p:nvSpPr>
              <p:spPr>
                <a:xfrm>
                  <a:off x="987950" y="945050"/>
                  <a:ext cx="41350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3" extrusionOk="0">
                      <a:moveTo>
                        <a:pt x="837" y="215"/>
                      </a:moveTo>
                      <a:cubicBezTo>
                        <a:pt x="992" y="215"/>
                        <a:pt x="1148" y="234"/>
                        <a:pt x="1265" y="312"/>
                      </a:cubicBezTo>
                      <a:cubicBezTo>
                        <a:pt x="1362" y="371"/>
                        <a:pt x="1420" y="429"/>
                        <a:pt x="1420" y="507"/>
                      </a:cubicBezTo>
                      <a:cubicBezTo>
                        <a:pt x="1420" y="585"/>
                        <a:pt x="1362" y="624"/>
                        <a:pt x="1265" y="701"/>
                      </a:cubicBezTo>
                      <a:cubicBezTo>
                        <a:pt x="1148" y="779"/>
                        <a:pt x="983" y="818"/>
                        <a:pt x="820" y="818"/>
                      </a:cubicBezTo>
                      <a:cubicBezTo>
                        <a:pt x="657" y="818"/>
                        <a:pt x="496" y="779"/>
                        <a:pt x="389" y="701"/>
                      </a:cubicBezTo>
                      <a:cubicBezTo>
                        <a:pt x="292" y="662"/>
                        <a:pt x="253" y="585"/>
                        <a:pt x="253" y="507"/>
                      </a:cubicBezTo>
                      <a:cubicBezTo>
                        <a:pt x="253" y="429"/>
                        <a:pt x="292" y="390"/>
                        <a:pt x="389" y="312"/>
                      </a:cubicBezTo>
                      <a:cubicBezTo>
                        <a:pt x="506" y="234"/>
                        <a:pt x="681" y="215"/>
                        <a:pt x="837" y="215"/>
                      </a:cubicBezTo>
                      <a:close/>
                      <a:moveTo>
                        <a:pt x="700" y="1"/>
                      </a:moveTo>
                      <a:cubicBezTo>
                        <a:pt x="545" y="20"/>
                        <a:pt x="389" y="40"/>
                        <a:pt x="272" y="118"/>
                      </a:cubicBezTo>
                      <a:cubicBezTo>
                        <a:pt x="97" y="215"/>
                        <a:pt x="0" y="371"/>
                        <a:pt x="0" y="507"/>
                      </a:cubicBezTo>
                      <a:cubicBezTo>
                        <a:pt x="0" y="643"/>
                        <a:pt x="97" y="799"/>
                        <a:pt x="272" y="896"/>
                      </a:cubicBezTo>
                      <a:cubicBezTo>
                        <a:pt x="44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6"/>
                      </a:cubicBezTo>
                      <a:cubicBezTo>
                        <a:pt x="1557" y="799"/>
                        <a:pt x="1654" y="643"/>
                        <a:pt x="1654" y="507"/>
                      </a:cubicBezTo>
                      <a:cubicBezTo>
                        <a:pt x="1654" y="371"/>
                        <a:pt x="1557" y="215"/>
                        <a:pt x="1381" y="118"/>
                      </a:cubicBezTo>
                      <a:cubicBezTo>
                        <a:pt x="1265" y="40"/>
                        <a:pt x="1090" y="1"/>
                        <a:pt x="953" y="1"/>
                      </a:cubicBezTo>
                      <a:lnTo>
                        <a:pt x="953" y="40"/>
                      </a:lnTo>
                      <a:cubicBezTo>
                        <a:pt x="953" y="98"/>
                        <a:pt x="895" y="176"/>
                        <a:pt x="837" y="176"/>
                      </a:cubicBezTo>
                      <a:cubicBezTo>
                        <a:pt x="759" y="176"/>
                        <a:pt x="700" y="118"/>
                        <a:pt x="700" y="40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1" name="Google Shape;4581;p42"/>
                <p:cNvSpPr/>
                <p:nvPr/>
              </p:nvSpPr>
              <p:spPr>
                <a:xfrm>
                  <a:off x="794850" y="773925"/>
                  <a:ext cx="41375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9" extrusionOk="0">
                      <a:moveTo>
                        <a:pt x="837" y="251"/>
                      </a:moveTo>
                      <a:cubicBezTo>
                        <a:pt x="1012" y="251"/>
                        <a:pt x="1148" y="270"/>
                        <a:pt x="1285" y="348"/>
                      </a:cubicBezTo>
                      <a:cubicBezTo>
                        <a:pt x="1382" y="406"/>
                        <a:pt x="1421" y="465"/>
                        <a:pt x="1421" y="543"/>
                      </a:cubicBezTo>
                      <a:cubicBezTo>
                        <a:pt x="1421" y="620"/>
                        <a:pt x="1382" y="698"/>
                        <a:pt x="1285" y="737"/>
                      </a:cubicBezTo>
                      <a:cubicBezTo>
                        <a:pt x="1158" y="815"/>
                        <a:pt x="993" y="854"/>
                        <a:pt x="832" y="854"/>
                      </a:cubicBezTo>
                      <a:cubicBezTo>
                        <a:pt x="672" y="854"/>
                        <a:pt x="516" y="815"/>
                        <a:pt x="409" y="737"/>
                      </a:cubicBezTo>
                      <a:cubicBezTo>
                        <a:pt x="312" y="698"/>
                        <a:pt x="253" y="620"/>
                        <a:pt x="253" y="543"/>
                      </a:cubicBezTo>
                      <a:cubicBezTo>
                        <a:pt x="253" y="465"/>
                        <a:pt x="312" y="426"/>
                        <a:pt x="409" y="348"/>
                      </a:cubicBezTo>
                      <a:cubicBezTo>
                        <a:pt x="526" y="270"/>
                        <a:pt x="701" y="251"/>
                        <a:pt x="837" y="251"/>
                      </a:cubicBezTo>
                      <a:close/>
                      <a:moveTo>
                        <a:pt x="812" y="0"/>
                      </a:moveTo>
                      <a:cubicBezTo>
                        <a:pt x="620" y="0"/>
                        <a:pt x="424" y="44"/>
                        <a:pt x="253" y="134"/>
                      </a:cubicBezTo>
                      <a:cubicBezTo>
                        <a:pt x="98" y="231"/>
                        <a:pt x="0" y="367"/>
                        <a:pt x="0" y="523"/>
                      </a:cubicBezTo>
                      <a:cubicBezTo>
                        <a:pt x="0" y="659"/>
                        <a:pt x="98" y="815"/>
                        <a:pt x="253" y="912"/>
                      </a:cubicBezTo>
                      <a:cubicBezTo>
                        <a:pt x="428" y="1009"/>
                        <a:pt x="623" y="1048"/>
                        <a:pt x="818" y="1048"/>
                      </a:cubicBezTo>
                      <a:cubicBezTo>
                        <a:pt x="1012" y="1048"/>
                        <a:pt x="1226" y="1009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18" y="251"/>
                      </a:cubicBezTo>
                      <a:lnTo>
                        <a:pt x="1401" y="329"/>
                      </a:lnTo>
                      <a:cubicBezTo>
                        <a:pt x="1401" y="348"/>
                        <a:pt x="1382" y="348"/>
                        <a:pt x="1362" y="348"/>
                      </a:cubicBezTo>
                      <a:cubicBezTo>
                        <a:pt x="1304" y="348"/>
                        <a:pt x="1285" y="329"/>
                        <a:pt x="1265" y="309"/>
                      </a:cubicBezTo>
                      <a:cubicBezTo>
                        <a:pt x="1226" y="251"/>
                        <a:pt x="1226" y="173"/>
                        <a:pt x="1304" y="134"/>
                      </a:cubicBezTo>
                      <a:lnTo>
                        <a:pt x="1323" y="115"/>
                      </a:lnTo>
                      <a:cubicBezTo>
                        <a:pt x="1172" y="39"/>
                        <a:pt x="994" y="0"/>
                        <a:pt x="8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2" name="Google Shape;4582;p42"/>
                <p:cNvSpPr/>
                <p:nvPr/>
              </p:nvSpPr>
              <p:spPr>
                <a:xfrm>
                  <a:off x="578425" y="599725"/>
                  <a:ext cx="69575" cy="14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3" h="5643" extrusionOk="0">
                      <a:moveTo>
                        <a:pt x="2665" y="1"/>
                      </a:moveTo>
                      <a:cubicBezTo>
                        <a:pt x="2588" y="1"/>
                        <a:pt x="2549" y="40"/>
                        <a:pt x="2549" y="118"/>
                      </a:cubicBezTo>
                      <a:lnTo>
                        <a:pt x="2549" y="4009"/>
                      </a:lnTo>
                      <a:lnTo>
                        <a:pt x="0" y="5487"/>
                      </a:lnTo>
                      <a:lnTo>
                        <a:pt x="233" y="5643"/>
                      </a:lnTo>
                      <a:lnTo>
                        <a:pt x="2743" y="4164"/>
                      </a:lnTo>
                      <a:cubicBezTo>
                        <a:pt x="2782" y="4125"/>
                        <a:pt x="2782" y="4086"/>
                        <a:pt x="2782" y="4067"/>
                      </a:cubicBezTo>
                      <a:lnTo>
                        <a:pt x="2782" y="118"/>
                      </a:lnTo>
                      <a:cubicBezTo>
                        <a:pt x="2782" y="40"/>
                        <a:pt x="2743" y="1"/>
                        <a:pt x="26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3" name="Google Shape;4583;p42"/>
                <p:cNvSpPr/>
                <p:nvPr/>
              </p:nvSpPr>
              <p:spPr>
                <a:xfrm>
                  <a:off x="572100" y="735925"/>
                  <a:ext cx="12175" cy="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32" extrusionOk="0">
                      <a:moveTo>
                        <a:pt x="253" y="0"/>
                      </a:moveTo>
                      <a:lnTo>
                        <a:pt x="58" y="98"/>
                      </a:lnTo>
                      <a:cubicBezTo>
                        <a:pt x="20" y="136"/>
                        <a:pt x="0" y="214"/>
                        <a:pt x="20" y="292"/>
                      </a:cubicBezTo>
                      <a:cubicBezTo>
                        <a:pt x="58" y="331"/>
                        <a:pt x="97" y="331"/>
                        <a:pt x="117" y="331"/>
                      </a:cubicBezTo>
                      <a:cubicBezTo>
                        <a:pt x="156" y="331"/>
                        <a:pt x="175" y="331"/>
                        <a:pt x="175" y="312"/>
                      </a:cubicBezTo>
                      <a:lnTo>
                        <a:pt x="486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4" name="Google Shape;4584;p42"/>
                <p:cNvSpPr/>
                <p:nvPr/>
              </p:nvSpPr>
              <p:spPr>
                <a:xfrm>
                  <a:off x="688825" y="649825"/>
                  <a:ext cx="288925" cy="16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7" h="6694" extrusionOk="0">
                      <a:moveTo>
                        <a:pt x="11343" y="1"/>
                      </a:moveTo>
                      <a:lnTo>
                        <a:pt x="10078" y="740"/>
                      </a:lnTo>
                      <a:cubicBezTo>
                        <a:pt x="10085" y="737"/>
                        <a:pt x="10092" y="735"/>
                        <a:pt x="10100" y="735"/>
                      </a:cubicBezTo>
                      <a:cubicBezTo>
                        <a:pt x="10136" y="735"/>
                        <a:pt x="10175" y="770"/>
                        <a:pt x="10175" y="818"/>
                      </a:cubicBezTo>
                      <a:cubicBezTo>
                        <a:pt x="10175" y="896"/>
                        <a:pt x="10117" y="935"/>
                        <a:pt x="10039" y="935"/>
                      </a:cubicBezTo>
                      <a:lnTo>
                        <a:pt x="9650" y="935"/>
                      </a:lnTo>
                      <a:lnTo>
                        <a:pt x="7413" y="2219"/>
                      </a:lnTo>
                      <a:cubicBezTo>
                        <a:pt x="7471" y="2219"/>
                        <a:pt x="7510" y="2277"/>
                        <a:pt x="7510" y="2355"/>
                      </a:cubicBezTo>
                      <a:cubicBezTo>
                        <a:pt x="7510" y="2413"/>
                        <a:pt x="7471" y="2472"/>
                        <a:pt x="7393" y="2472"/>
                      </a:cubicBezTo>
                      <a:lnTo>
                        <a:pt x="7004" y="2472"/>
                      </a:lnTo>
                      <a:lnTo>
                        <a:pt x="0" y="6538"/>
                      </a:lnTo>
                      <a:cubicBezTo>
                        <a:pt x="0" y="6538"/>
                        <a:pt x="20" y="6538"/>
                        <a:pt x="20" y="6557"/>
                      </a:cubicBezTo>
                      <a:cubicBezTo>
                        <a:pt x="98" y="6596"/>
                        <a:pt x="156" y="6654"/>
                        <a:pt x="195" y="6693"/>
                      </a:cubicBezTo>
                      <a:lnTo>
                        <a:pt x="4553" y="4203"/>
                      </a:lnTo>
                      <a:cubicBezTo>
                        <a:pt x="4494" y="4164"/>
                        <a:pt x="4475" y="4145"/>
                        <a:pt x="4475" y="4086"/>
                      </a:cubicBezTo>
                      <a:cubicBezTo>
                        <a:pt x="4475" y="4028"/>
                        <a:pt x="4533" y="3970"/>
                        <a:pt x="4592" y="3970"/>
                      </a:cubicBezTo>
                      <a:lnTo>
                        <a:pt x="4942" y="3970"/>
                      </a:lnTo>
                      <a:lnTo>
                        <a:pt x="11557" y="156"/>
                      </a:lnTo>
                      <a:cubicBezTo>
                        <a:pt x="11537" y="137"/>
                        <a:pt x="11479" y="137"/>
                        <a:pt x="11459" y="98"/>
                      </a:cubicBezTo>
                      <a:cubicBezTo>
                        <a:pt x="11401" y="79"/>
                        <a:pt x="11362" y="40"/>
                        <a:pt x="113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5" name="Google Shape;4585;p42"/>
                <p:cNvSpPr/>
                <p:nvPr/>
              </p:nvSpPr>
              <p:spPr>
                <a:xfrm>
                  <a:off x="686400" y="818600"/>
                  <a:ext cx="500" cy="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1" extrusionOk="0">
                      <a:moveTo>
                        <a:pt x="0" y="1"/>
                      </a:moveTo>
                      <a:cubicBezTo>
                        <a:pt x="19" y="1"/>
                        <a:pt x="19" y="20"/>
                        <a:pt x="0" y="1"/>
                      </a:cubicBezTo>
                      <a:cubicBezTo>
                        <a:pt x="19" y="20"/>
                        <a:pt x="19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6" name="Google Shape;4586;p42"/>
                <p:cNvSpPr/>
                <p:nvPr/>
              </p:nvSpPr>
              <p:spPr>
                <a:xfrm>
                  <a:off x="685425" y="812275"/>
                  <a:ext cx="78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93" extrusionOk="0">
                      <a:moveTo>
                        <a:pt x="136" y="1"/>
                      </a:moveTo>
                      <a:lnTo>
                        <a:pt x="58" y="59"/>
                      </a:lnTo>
                      <a:cubicBezTo>
                        <a:pt x="20" y="79"/>
                        <a:pt x="0" y="156"/>
                        <a:pt x="20" y="234"/>
                      </a:cubicBezTo>
                      <a:cubicBezTo>
                        <a:pt x="20" y="254"/>
                        <a:pt x="39" y="254"/>
                        <a:pt x="39" y="254"/>
                      </a:cubicBezTo>
                      <a:cubicBezTo>
                        <a:pt x="39" y="254"/>
                        <a:pt x="58" y="254"/>
                        <a:pt x="58" y="273"/>
                      </a:cubicBezTo>
                      <a:cubicBezTo>
                        <a:pt x="97" y="273"/>
                        <a:pt x="97" y="293"/>
                        <a:pt x="117" y="293"/>
                      </a:cubicBezTo>
                      <a:cubicBezTo>
                        <a:pt x="136" y="293"/>
                        <a:pt x="156" y="293"/>
                        <a:pt x="156" y="273"/>
                      </a:cubicBezTo>
                      <a:lnTo>
                        <a:pt x="311" y="195"/>
                      </a:lnTo>
                      <a:cubicBezTo>
                        <a:pt x="292" y="137"/>
                        <a:pt x="234" y="79"/>
                        <a:pt x="156" y="40"/>
                      </a:cubicBezTo>
                      <a:cubicBezTo>
                        <a:pt x="156" y="40"/>
                        <a:pt x="136" y="40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7" name="Google Shape;4587;p42"/>
                <p:cNvSpPr/>
                <p:nvPr/>
              </p:nvSpPr>
              <p:spPr>
                <a:xfrm>
                  <a:off x="972875" y="646725"/>
                  <a:ext cx="7300" cy="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42" extrusionOk="0">
                      <a:moveTo>
                        <a:pt x="152" y="1"/>
                      </a:moveTo>
                      <a:cubicBezTo>
                        <a:pt x="135" y="1"/>
                        <a:pt x="117" y="3"/>
                        <a:pt x="97" y="8"/>
                      </a:cubicBezTo>
                      <a:lnTo>
                        <a:pt x="0" y="66"/>
                      </a:lnTo>
                      <a:cubicBezTo>
                        <a:pt x="19" y="105"/>
                        <a:pt x="78" y="164"/>
                        <a:pt x="117" y="183"/>
                      </a:cubicBezTo>
                      <a:cubicBezTo>
                        <a:pt x="136" y="203"/>
                        <a:pt x="195" y="203"/>
                        <a:pt x="214" y="241"/>
                      </a:cubicBezTo>
                      <a:cubicBezTo>
                        <a:pt x="272" y="203"/>
                        <a:pt x="292" y="125"/>
                        <a:pt x="272" y="66"/>
                      </a:cubicBezTo>
                      <a:cubicBezTo>
                        <a:pt x="243" y="23"/>
                        <a:pt x="203" y="1"/>
                        <a:pt x="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8" name="Google Shape;4588;p42"/>
                <p:cNvSpPr/>
                <p:nvPr/>
              </p:nvSpPr>
              <p:spPr>
                <a:xfrm>
                  <a:off x="827925" y="753925"/>
                  <a:ext cx="511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1051" extrusionOk="0">
                      <a:moveTo>
                        <a:pt x="1557" y="0"/>
                      </a:moveTo>
                      <a:lnTo>
                        <a:pt x="0" y="915"/>
                      </a:lnTo>
                      <a:cubicBezTo>
                        <a:pt x="39" y="915"/>
                        <a:pt x="59" y="934"/>
                        <a:pt x="78" y="934"/>
                      </a:cubicBezTo>
                      <a:cubicBezTo>
                        <a:pt x="137" y="953"/>
                        <a:pt x="176" y="1012"/>
                        <a:pt x="234" y="1051"/>
                      </a:cubicBezTo>
                      <a:lnTo>
                        <a:pt x="204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9" name="Google Shape;4589;p42"/>
                <p:cNvSpPr/>
                <p:nvPr/>
              </p:nvSpPr>
              <p:spPr>
                <a:xfrm>
                  <a:off x="878025" y="692625"/>
                  <a:ext cx="101675" cy="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7" h="2219" extrusionOk="0">
                      <a:moveTo>
                        <a:pt x="3833" y="1"/>
                      </a:moveTo>
                      <a:lnTo>
                        <a:pt x="0" y="2219"/>
                      </a:lnTo>
                      <a:lnTo>
                        <a:pt x="487" y="2219"/>
                      </a:lnTo>
                      <a:lnTo>
                        <a:pt x="4066" y="156"/>
                      </a:lnTo>
                      <a:cubicBezTo>
                        <a:pt x="4027" y="156"/>
                        <a:pt x="4008" y="118"/>
                        <a:pt x="3989" y="118"/>
                      </a:cubicBezTo>
                      <a:cubicBezTo>
                        <a:pt x="3911" y="79"/>
                        <a:pt x="3872" y="59"/>
                        <a:pt x="38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0" name="Google Shape;4590;p42"/>
                <p:cNvSpPr/>
                <p:nvPr/>
              </p:nvSpPr>
              <p:spPr>
                <a:xfrm>
                  <a:off x="973825" y="690025"/>
                  <a:ext cx="83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61" extrusionOk="0">
                      <a:moveTo>
                        <a:pt x="183" y="0"/>
                      </a:moveTo>
                      <a:cubicBezTo>
                        <a:pt x="167" y="0"/>
                        <a:pt x="152" y="3"/>
                        <a:pt x="137" y="8"/>
                      </a:cubicBezTo>
                      <a:lnTo>
                        <a:pt x="1" y="85"/>
                      </a:lnTo>
                      <a:cubicBezTo>
                        <a:pt x="59" y="144"/>
                        <a:pt x="98" y="202"/>
                        <a:pt x="157" y="222"/>
                      </a:cubicBezTo>
                      <a:cubicBezTo>
                        <a:pt x="176" y="222"/>
                        <a:pt x="195" y="260"/>
                        <a:pt x="234" y="260"/>
                      </a:cubicBezTo>
                      <a:lnTo>
                        <a:pt x="254" y="222"/>
                      </a:lnTo>
                      <a:cubicBezTo>
                        <a:pt x="293" y="202"/>
                        <a:pt x="332" y="124"/>
                        <a:pt x="293" y="66"/>
                      </a:cubicBezTo>
                      <a:cubicBezTo>
                        <a:pt x="278" y="22"/>
                        <a:pt x="231" y="0"/>
                        <a:pt x="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1" name="Google Shape;4591;p42"/>
                <p:cNvSpPr/>
                <p:nvPr/>
              </p:nvSpPr>
              <p:spPr>
                <a:xfrm>
                  <a:off x="825500" y="777250"/>
                  <a:ext cx="73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35" extrusionOk="0">
                      <a:moveTo>
                        <a:pt x="97" y="1"/>
                      </a:moveTo>
                      <a:lnTo>
                        <a:pt x="78" y="20"/>
                      </a:lnTo>
                      <a:cubicBezTo>
                        <a:pt x="39" y="40"/>
                        <a:pt x="0" y="118"/>
                        <a:pt x="39" y="196"/>
                      </a:cubicBezTo>
                      <a:cubicBezTo>
                        <a:pt x="59" y="234"/>
                        <a:pt x="97" y="234"/>
                        <a:pt x="117" y="234"/>
                      </a:cubicBezTo>
                      <a:cubicBezTo>
                        <a:pt x="156" y="234"/>
                        <a:pt x="175" y="234"/>
                        <a:pt x="175" y="215"/>
                      </a:cubicBezTo>
                      <a:lnTo>
                        <a:pt x="292" y="137"/>
                      </a:lnTo>
                      <a:cubicBezTo>
                        <a:pt x="273" y="98"/>
                        <a:pt x="253" y="40"/>
                        <a:pt x="175" y="20"/>
                      </a:cubicBezTo>
                      <a:cubicBezTo>
                        <a:pt x="156" y="1"/>
                        <a:pt x="117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2" name="Google Shape;4592;p42"/>
                <p:cNvSpPr/>
                <p:nvPr/>
              </p:nvSpPr>
              <p:spPr>
                <a:xfrm>
                  <a:off x="733075" y="705275"/>
                  <a:ext cx="1410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254" extrusionOk="0">
                      <a:moveTo>
                        <a:pt x="429" y="1"/>
                      </a:moveTo>
                      <a:lnTo>
                        <a:pt x="1" y="254"/>
                      </a:lnTo>
                      <a:lnTo>
                        <a:pt x="5234" y="254"/>
                      </a:lnTo>
                      <a:lnTo>
                        <a:pt x="564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3" name="Google Shape;4593;p42"/>
                <p:cNvSpPr/>
                <p:nvPr/>
              </p:nvSpPr>
              <p:spPr>
                <a:xfrm>
                  <a:off x="730650" y="705275"/>
                  <a:ext cx="131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254" extrusionOk="0">
                      <a:moveTo>
                        <a:pt x="13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cubicBezTo>
                        <a:pt x="0" y="195"/>
                        <a:pt x="59" y="254"/>
                        <a:pt x="98" y="254"/>
                      </a:cubicBezTo>
                      <a:lnTo>
                        <a:pt x="52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4" name="Google Shape;4594;p42"/>
                <p:cNvSpPr/>
                <p:nvPr/>
              </p:nvSpPr>
              <p:spPr>
                <a:xfrm>
                  <a:off x="863925" y="705275"/>
                  <a:ext cx="126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" h="254" extrusionOk="0">
                      <a:moveTo>
                        <a:pt x="409" y="1"/>
                      </a:moveTo>
                      <a:lnTo>
                        <a:pt x="0" y="254"/>
                      </a:lnTo>
                      <a:lnTo>
                        <a:pt x="389" y="254"/>
                      </a:lnTo>
                      <a:cubicBezTo>
                        <a:pt x="467" y="254"/>
                        <a:pt x="506" y="195"/>
                        <a:pt x="506" y="137"/>
                      </a:cubicBezTo>
                      <a:cubicBezTo>
                        <a:pt x="506" y="59"/>
                        <a:pt x="467" y="20"/>
                        <a:pt x="4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5" name="Google Shape;4595;p42"/>
                <p:cNvSpPr/>
                <p:nvPr/>
              </p:nvSpPr>
              <p:spPr>
                <a:xfrm>
                  <a:off x="799725" y="667350"/>
                  <a:ext cx="141050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2" h="234" extrusionOk="0">
                      <a:moveTo>
                        <a:pt x="409" y="0"/>
                      </a:moveTo>
                      <a:lnTo>
                        <a:pt x="0" y="234"/>
                      </a:lnTo>
                      <a:lnTo>
                        <a:pt x="5214" y="234"/>
                      </a:lnTo>
                      <a:lnTo>
                        <a:pt x="564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6" name="Google Shape;4596;p42"/>
                <p:cNvSpPr/>
                <p:nvPr/>
              </p:nvSpPr>
              <p:spPr>
                <a:xfrm>
                  <a:off x="797275" y="667350"/>
                  <a:ext cx="126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234" extrusionOk="0">
                      <a:moveTo>
                        <a:pt x="117" y="0"/>
                      </a:moveTo>
                      <a:cubicBezTo>
                        <a:pt x="40" y="0"/>
                        <a:pt x="1" y="39"/>
                        <a:pt x="1" y="117"/>
                      </a:cubicBezTo>
                      <a:cubicBezTo>
                        <a:pt x="1" y="195"/>
                        <a:pt x="40" y="234"/>
                        <a:pt x="98" y="234"/>
                      </a:cubicBezTo>
                      <a:lnTo>
                        <a:pt x="5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7" name="Google Shape;4597;p42"/>
                <p:cNvSpPr/>
                <p:nvPr/>
              </p:nvSpPr>
              <p:spPr>
                <a:xfrm>
                  <a:off x="930050" y="667350"/>
                  <a:ext cx="131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" h="234" extrusionOk="0">
                      <a:moveTo>
                        <a:pt x="429" y="0"/>
                      </a:moveTo>
                      <a:lnTo>
                        <a:pt x="1" y="234"/>
                      </a:lnTo>
                      <a:lnTo>
                        <a:pt x="390" y="234"/>
                      </a:lnTo>
                      <a:cubicBezTo>
                        <a:pt x="468" y="234"/>
                        <a:pt x="526" y="195"/>
                        <a:pt x="526" y="117"/>
                      </a:cubicBezTo>
                      <a:cubicBezTo>
                        <a:pt x="526" y="39"/>
                        <a:pt x="468" y="20"/>
                        <a:pt x="4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8" name="Google Shape;4598;p42"/>
                <p:cNvSpPr/>
                <p:nvPr/>
              </p:nvSpPr>
              <p:spPr>
                <a:xfrm>
                  <a:off x="803125" y="748075"/>
                  <a:ext cx="7492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235" extrusionOk="0">
                      <a:moveTo>
                        <a:pt x="389" y="1"/>
                      </a:moveTo>
                      <a:lnTo>
                        <a:pt x="0" y="215"/>
                      </a:lnTo>
                      <a:cubicBezTo>
                        <a:pt x="0" y="234"/>
                        <a:pt x="20" y="234"/>
                        <a:pt x="59" y="234"/>
                      </a:cubicBezTo>
                      <a:lnTo>
                        <a:pt x="2588" y="234"/>
                      </a:lnTo>
                      <a:lnTo>
                        <a:pt x="29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9" name="Google Shape;4599;p42"/>
                <p:cNvSpPr/>
                <p:nvPr/>
              </p:nvSpPr>
              <p:spPr>
                <a:xfrm>
                  <a:off x="879000" y="474250"/>
                  <a:ext cx="602625" cy="2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05" h="11188" extrusionOk="0">
                      <a:moveTo>
                        <a:pt x="10609" y="7793"/>
                      </a:moveTo>
                      <a:cubicBezTo>
                        <a:pt x="10604" y="7796"/>
                        <a:pt x="10600" y="7798"/>
                        <a:pt x="10595" y="7801"/>
                      </a:cubicBezTo>
                      <a:lnTo>
                        <a:pt x="10595" y="7801"/>
                      </a:lnTo>
                      <a:lnTo>
                        <a:pt x="10609" y="7793"/>
                      </a:lnTo>
                      <a:close/>
                      <a:moveTo>
                        <a:pt x="24105" y="0"/>
                      </a:moveTo>
                      <a:lnTo>
                        <a:pt x="10609" y="7793"/>
                      </a:lnTo>
                      <a:lnTo>
                        <a:pt x="10609" y="7793"/>
                      </a:lnTo>
                      <a:cubicBezTo>
                        <a:pt x="10624" y="7786"/>
                        <a:pt x="10641" y="7782"/>
                        <a:pt x="10662" y="7782"/>
                      </a:cubicBezTo>
                      <a:cubicBezTo>
                        <a:pt x="10720" y="7782"/>
                        <a:pt x="10778" y="7841"/>
                        <a:pt x="10778" y="7919"/>
                      </a:cubicBezTo>
                      <a:lnTo>
                        <a:pt x="10778" y="7977"/>
                      </a:lnTo>
                      <a:lnTo>
                        <a:pt x="24105" y="292"/>
                      </a:lnTo>
                      <a:lnTo>
                        <a:pt x="24105" y="0"/>
                      </a:lnTo>
                      <a:close/>
                      <a:moveTo>
                        <a:pt x="8804" y="8836"/>
                      </a:moveTo>
                      <a:lnTo>
                        <a:pt x="8804" y="8836"/>
                      </a:lnTo>
                      <a:cubicBezTo>
                        <a:pt x="8779" y="8841"/>
                        <a:pt x="8759" y="8854"/>
                        <a:pt x="8745" y="8870"/>
                      </a:cubicBezTo>
                      <a:lnTo>
                        <a:pt x="8745" y="8870"/>
                      </a:lnTo>
                      <a:lnTo>
                        <a:pt x="8804" y="8836"/>
                      </a:lnTo>
                      <a:close/>
                      <a:moveTo>
                        <a:pt x="10595" y="7801"/>
                      </a:moveTo>
                      <a:lnTo>
                        <a:pt x="8804" y="8836"/>
                      </a:lnTo>
                      <a:lnTo>
                        <a:pt x="8804" y="8836"/>
                      </a:lnTo>
                      <a:cubicBezTo>
                        <a:pt x="8813" y="8834"/>
                        <a:pt x="8822" y="8833"/>
                        <a:pt x="8833" y="8833"/>
                      </a:cubicBezTo>
                      <a:cubicBezTo>
                        <a:pt x="8911" y="8833"/>
                        <a:pt x="8949" y="8891"/>
                        <a:pt x="8949" y="8950"/>
                      </a:cubicBezTo>
                      <a:lnTo>
                        <a:pt x="8949" y="9028"/>
                      </a:lnTo>
                      <a:lnTo>
                        <a:pt x="10545" y="8113"/>
                      </a:lnTo>
                      <a:lnTo>
                        <a:pt x="10545" y="7919"/>
                      </a:lnTo>
                      <a:cubicBezTo>
                        <a:pt x="10545" y="7867"/>
                        <a:pt x="10562" y="7825"/>
                        <a:pt x="10595" y="7801"/>
                      </a:cubicBezTo>
                      <a:close/>
                      <a:moveTo>
                        <a:pt x="6988" y="9885"/>
                      </a:moveTo>
                      <a:lnTo>
                        <a:pt x="6988" y="9885"/>
                      </a:lnTo>
                      <a:cubicBezTo>
                        <a:pt x="6956" y="9889"/>
                        <a:pt x="6927" y="9904"/>
                        <a:pt x="6908" y="9931"/>
                      </a:cubicBezTo>
                      <a:lnTo>
                        <a:pt x="6908" y="9931"/>
                      </a:lnTo>
                      <a:lnTo>
                        <a:pt x="6988" y="9885"/>
                      </a:lnTo>
                      <a:close/>
                      <a:moveTo>
                        <a:pt x="8745" y="8870"/>
                      </a:moveTo>
                      <a:lnTo>
                        <a:pt x="6988" y="9885"/>
                      </a:lnTo>
                      <a:lnTo>
                        <a:pt x="6988" y="9885"/>
                      </a:lnTo>
                      <a:cubicBezTo>
                        <a:pt x="6993" y="9884"/>
                        <a:pt x="6999" y="9884"/>
                        <a:pt x="7004" y="9884"/>
                      </a:cubicBezTo>
                      <a:cubicBezTo>
                        <a:pt x="7082" y="9884"/>
                        <a:pt x="7140" y="9923"/>
                        <a:pt x="7140" y="10000"/>
                      </a:cubicBezTo>
                      <a:lnTo>
                        <a:pt x="7140" y="10098"/>
                      </a:lnTo>
                      <a:lnTo>
                        <a:pt x="8716" y="9183"/>
                      </a:lnTo>
                      <a:lnTo>
                        <a:pt x="8716" y="8950"/>
                      </a:lnTo>
                      <a:cubicBezTo>
                        <a:pt x="8716" y="8921"/>
                        <a:pt x="8726" y="8892"/>
                        <a:pt x="8745" y="8870"/>
                      </a:cubicBezTo>
                      <a:close/>
                      <a:moveTo>
                        <a:pt x="6908" y="9931"/>
                      </a:moveTo>
                      <a:lnTo>
                        <a:pt x="5136" y="10954"/>
                      </a:lnTo>
                      <a:lnTo>
                        <a:pt x="428" y="10954"/>
                      </a:lnTo>
                      <a:lnTo>
                        <a:pt x="0" y="11187"/>
                      </a:lnTo>
                      <a:lnTo>
                        <a:pt x="5058" y="11187"/>
                      </a:lnTo>
                      <a:lnTo>
                        <a:pt x="5058" y="11070"/>
                      </a:lnTo>
                      <a:cubicBezTo>
                        <a:pt x="5058" y="10993"/>
                        <a:pt x="5117" y="10954"/>
                        <a:pt x="5195" y="10954"/>
                      </a:cubicBezTo>
                      <a:cubicBezTo>
                        <a:pt x="5253" y="10954"/>
                        <a:pt x="5311" y="10993"/>
                        <a:pt x="5311" y="11070"/>
                      </a:cubicBezTo>
                      <a:lnTo>
                        <a:pt x="5311" y="11148"/>
                      </a:lnTo>
                      <a:lnTo>
                        <a:pt x="6887" y="10214"/>
                      </a:lnTo>
                      <a:lnTo>
                        <a:pt x="6887" y="10000"/>
                      </a:lnTo>
                      <a:cubicBezTo>
                        <a:pt x="6887" y="9972"/>
                        <a:pt x="6895" y="9949"/>
                        <a:pt x="6908" y="99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0" name="Google Shape;4600;p42"/>
                <p:cNvSpPr/>
                <p:nvPr/>
              </p:nvSpPr>
              <p:spPr>
                <a:xfrm>
                  <a:off x="801175" y="748075"/>
                  <a:ext cx="1170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215" extrusionOk="0">
                      <a:moveTo>
                        <a:pt x="137" y="1"/>
                      </a:moveTo>
                      <a:cubicBezTo>
                        <a:pt x="59" y="1"/>
                        <a:pt x="0" y="78"/>
                        <a:pt x="0" y="117"/>
                      </a:cubicBezTo>
                      <a:cubicBezTo>
                        <a:pt x="0" y="176"/>
                        <a:pt x="39" y="195"/>
                        <a:pt x="78" y="215"/>
                      </a:cubicBezTo>
                      <a:lnTo>
                        <a:pt x="4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1" name="Google Shape;4601;p42"/>
                <p:cNvSpPr/>
                <p:nvPr/>
              </p:nvSpPr>
              <p:spPr>
                <a:xfrm>
                  <a:off x="866825" y="748075"/>
                  <a:ext cx="229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" h="235" extrusionOk="0">
                      <a:moveTo>
                        <a:pt x="429" y="1"/>
                      </a:moveTo>
                      <a:lnTo>
                        <a:pt x="1" y="234"/>
                      </a:lnTo>
                      <a:lnTo>
                        <a:pt x="487" y="234"/>
                      </a:lnTo>
                      <a:lnTo>
                        <a:pt x="9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2" name="Google Shape;4602;p42"/>
                <p:cNvSpPr/>
                <p:nvPr/>
              </p:nvSpPr>
              <p:spPr>
                <a:xfrm>
                  <a:off x="1155750" y="2081725"/>
                  <a:ext cx="104575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3" h="2433" extrusionOk="0">
                      <a:moveTo>
                        <a:pt x="3969" y="0"/>
                      </a:moveTo>
                      <a:lnTo>
                        <a:pt x="0" y="2296"/>
                      </a:lnTo>
                      <a:cubicBezTo>
                        <a:pt x="20" y="2296"/>
                        <a:pt x="58" y="2315"/>
                        <a:pt x="58" y="2315"/>
                      </a:cubicBezTo>
                      <a:cubicBezTo>
                        <a:pt x="117" y="2374"/>
                        <a:pt x="175" y="2393"/>
                        <a:pt x="214" y="2432"/>
                      </a:cubicBezTo>
                      <a:lnTo>
                        <a:pt x="4183" y="156"/>
                      </a:lnTo>
                      <a:cubicBezTo>
                        <a:pt x="4163" y="156"/>
                        <a:pt x="4125" y="117"/>
                        <a:pt x="4105" y="117"/>
                      </a:cubicBezTo>
                      <a:cubicBezTo>
                        <a:pt x="4066" y="98"/>
                        <a:pt x="4008" y="5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3" name="Google Shape;4603;p42"/>
                <p:cNvSpPr/>
                <p:nvPr/>
              </p:nvSpPr>
              <p:spPr>
                <a:xfrm>
                  <a:off x="1252050" y="206152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328" y="712"/>
                      </a:moveTo>
                      <a:cubicBezTo>
                        <a:pt x="345" y="726"/>
                        <a:pt x="366" y="738"/>
                        <a:pt x="389" y="750"/>
                      </a:cubicBezTo>
                      <a:cubicBezTo>
                        <a:pt x="390" y="751"/>
                        <a:pt x="391" y="751"/>
                        <a:pt x="393" y="752"/>
                      </a:cubicBezTo>
                      <a:lnTo>
                        <a:pt x="393" y="752"/>
                      </a:lnTo>
                      <a:cubicBezTo>
                        <a:pt x="377" y="730"/>
                        <a:pt x="354" y="716"/>
                        <a:pt x="328" y="712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8" y="50"/>
                        <a:pt x="253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33"/>
                        <a:pt x="39" y="731"/>
                        <a:pt x="117" y="808"/>
                      </a:cubicBezTo>
                      <a:lnTo>
                        <a:pt x="234" y="731"/>
                      </a:lnTo>
                      <a:cubicBezTo>
                        <a:pt x="260" y="718"/>
                        <a:pt x="285" y="711"/>
                        <a:pt x="309" y="711"/>
                      </a:cubicBezTo>
                      <a:cubicBezTo>
                        <a:pt x="316" y="711"/>
                        <a:pt x="322" y="712"/>
                        <a:pt x="328" y="712"/>
                      </a:cubicBezTo>
                      <a:lnTo>
                        <a:pt x="328" y="712"/>
                      </a:lnTo>
                      <a:cubicBezTo>
                        <a:pt x="258" y="661"/>
                        <a:pt x="234" y="602"/>
                        <a:pt x="234" y="555"/>
                      </a:cubicBezTo>
                      <a:cubicBezTo>
                        <a:pt x="234" y="478"/>
                        <a:pt x="292" y="400"/>
                        <a:pt x="389" y="361"/>
                      </a:cubicBezTo>
                      <a:cubicBezTo>
                        <a:pt x="506" y="283"/>
                        <a:pt x="681" y="264"/>
                        <a:pt x="817" y="264"/>
                      </a:cubicBezTo>
                      <a:cubicBezTo>
                        <a:pt x="992" y="264"/>
                        <a:pt x="1129" y="283"/>
                        <a:pt x="1245" y="361"/>
                      </a:cubicBezTo>
                      <a:cubicBezTo>
                        <a:pt x="1362" y="400"/>
                        <a:pt x="1401" y="478"/>
                        <a:pt x="1401" y="555"/>
                      </a:cubicBezTo>
                      <a:cubicBezTo>
                        <a:pt x="1401" y="614"/>
                        <a:pt x="1343" y="672"/>
                        <a:pt x="1245" y="750"/>
                      </a:cubicBezTo>
                      <a:cubicBezTo>
                        <a:pt x="1129" y="818"/>
                        <a:pt x="968" y="852"/>
                        <a:pt x="810" y="852"/>
                      </a:cubicBezTo>
                      <a:cubicBezTo>
                        <a:pt x="654" y="852"/>
                        <a:pt x="499" y="819"/>
                        <a:pt x="393" y="752"/>
                      </a:cubicBezTo>
                      <a:lnTo>
                        <a:pt x="393" y="752"/>
                      </a:lnTo>
                      <a:cubicBezTo>
                        <a:pt x="400" y="762"/>
                        <a:pt x="405" y="775"/>
                        <a:pt x="409" y="789"/>
                      </a:cubicBezTo>
                      <a:cubicBezTo>
                        <a:pt x="428" y="847"/>
                        <a:pt x="428" y="906"/>
                        <a:pt x="350" y="964"/>
                      </a:cubicBezTo>
                      <a:lnTo>
                        <a:pt x="331" y="983"/>
                      </a:lnTo>
                      <a:cubicBezTo>
                        <a:pt x="487" y="1061"/>
                        <a:pt x="642" y="1081"/>
                        <a:pt x="817" y="1081"/>
                      </a:cubicBezTo>
                      <a:cubicBezTo>
                        <a:pt x="1012" y="1081"/>
                        <a:pt x="1226" y="1042"/>
                        <a:pt x="1381" y="925"/>
                      </a:cubicBezTo>
                      <a:cubicBezTo>
                        <a:pt x="1557" y="847"/>
                        <a:pt x="1654" y="692"/>
                        <a:pt x="1654" y="536"/>
                      </a:cubicBezTo>
                      <a:cubicBezTo>
                        <a:pt x="1654" y="400"/>
                        <a:pt x="1537" y="244"/>
                        <a:pt x="1381" y="147"/>
                      </a:cubicBezTo>
                      <a:cubicBezTo>
                        <a:pt x="1226" y="50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4" name="Google Shape;4604;p42"/>
                <p:cNvSpPr/>
                <p:nvPr/>
              </p:nvSpPr>
              <p:spPr>
                <a:xfrm>
                  <a:off x="1254950" y="2079100"/>
                  <a:ext cx="782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61" extrusionOk="0">
                      <a:moveTo>
                        <a:pt x="175" y="1"/>
                      </a:moveTo>
                      <a:cubicBezTo>
                        <a:pt x="157" y="1"/>
                        <a:pt x="137" y="3"/>
                        <a:pt x="118" y="8"/>
                      </a:cubicBezTo>
                      <a:lnTo>
                        <a:pt x="1" y="86"/>
                      </a:lnTo>
                      <a:cubicBezTo>
                        <a:pt x="40" y="164"/>
                        <a:pt x="98" y="183"/>
                        <a:pt x="137" y="222"/>
                      </a:cubicBezTo>
                      <a:cubicBezTo>
                        <a:pt x="157" y="261"/>
                        <a:pt x="195" y="261"/>
                        <a:pt x="215" y="261"/>
                      </a:cubicBezTo>
                      <a:lnTo>
                        <a:pt x="234" y="222"/>
                      </a:lnTo>
                      <a:cubicBezTo>
                        <a:pt x="293" y="203"/>
                        <a:pt x="312" y="144"/>
                        <a:pt x="293" y="66"/>
                      </a:cubicBezTo>
                      <a:cubicBezTo>
                        <a:pt x="278" y="23"/>
                        <a:pt x="231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5" name="Google Shape;4605;p42"/>
                <p:cNvSpPr/>
                <p:nvPr/>
              </p:nvSpPr>
              <p:spPr>
                <a:xfrm>
                  <a:off x="1123650" y="2137525"/>
                  <a:ext cx="40875" cy="2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37" extrusionOk="0">
                      <a:moveTo>
                        <a:pt x="778" y="181"/>
                      </a:moveTo>
                      <a:cubicBezTo>
                        <a:pt x="953" y="181"/>
                        <a:pt x="1090" y="200"/>
                        <a:pt x="1206" y="278"/>
                      </a:cubicBezTo>
                      <a:cubicBezTo>
                        <a:pt x="1304" y="317"/>
                        <a:pt x="1362" y="395"/>
                        <a:pt x="1362" y="473"/>
                      </a:cubicBezTo>
                      <a:cubicBezTo>
                        <a:pt x="1362" y="550"/>
                        <a:pt x="1304" y="589"/>
                        <a:pt x="1206" y="667"/>
                      </a:cubicBezTo>
                      <a:cubicBezTo>
                        <a:pt x="1099" y="735"/>
                        <a:pt x="944" y="769"/>
                        <a:pt x="783" y="769"/>
                      </a:cubicBezTo>
                      <a:cubicBezTo>
                        <a:pt x="623" y="769"/>
                        <a:pt x="457" y="735"/>
                        <a:pt x="331" y="667"/>
                      </a:cubicBezTo>
                      <a:cubicBezTo>
                        <a:pt x="234" y="628"/>
                        <a:pt x="195" y="550"/>
                        <a:pt x="195" y="473"/>
                      </a:cubicBezTo>
                      <a:cubicBezTo>
                        <a:pt x="195" y="395"/>
                        <a:pt x="234" y="356"/>
                        <a:pt x="331" y="278"/>
                      </a:cubicBezTo>
                      <a:cubicBezTo>
                        <a:pt x="467" y="200"/>
                        <a:pt x="623" y="181"/>
                        <a:pt x="778" y="181"/>
                      </a:cubicBezTo>
                      <a:close/>
                      <a:moveTo>
                        <a:pt x="807" y="1"/>
                      </a:moveTo>
                      <a:cubicBezTo>
                        <a:pt x="632" y="1"/>
                        <a:pt x="457" y="35"/>
                        <a:pt x="311" y="103"/>
                      </a:cubicBezTo>
                      <a:cubicBezTo>
                        <a:pt x="370" y="161"/>
                        <a:pt x="389" y="200"/>
                        <a:pt x="331" y="259"/>
                      </a:cubicBezTo>
                      <a:cubicBezTo>
                        <a:pt x="311" y="297"/>
                        <a:pt x="272" y="297"/>
                        <a:pt x="234" y="297"/>
                      </a:cubicBezTo>
                      <a:cubicBezTo>
                        <a:pt x="214" y="297"/>
                        <a:pt x="195" y="297"/>
                        <a:pt x="195" y="278"/>
                      </a:cubicBezTo>
                      <a:lnTo>
                        <a:pt x="117" y="220"/>
                      </a:lnTo>
                      <a:cubicBezTo>
                        <a:pt x="39" y="297"/>
                        <a:pt x="0" y="395"/>
                        <a:pt x="0" y="492"/>
                      </a:cubicBezTo>
                      <a:cubicBezTo>
                        <a:pt x="0" y="648"/>
                        <a:pt x="97" y="784"/>
                        <a:pt x="272" y="881"/>
                      </a:cubicBezTo>
                      <a:cubicBezTo>
                        <a:pt x="428" y="978"/>
                        <a:pt x="623" y="1037"/>
                        <a:pt x="817" y="1037"/>
                      </a:cubicBezTo>
                      <a:cubicBezTo>
                        <a:pt x="992" y="1037"/>
                        <a:pt x="1167" y="978"/>
                        <a:pt x="1304" y="939"/>
                      </a:cubicBezTo>
                      <a:lnTo>
                        <a:pt x="1265" y="920"/>
                      </a:lnTo>
                      <a:cubicBezTo>
                        <a:pt x="1167" y="842"/>
                        <a:pt x="1148" y="764"/>
                        <a:pt x="1187" y="725"/>
                      </a:cubicBezTo>
                      <a:cubicBezTo>
                        <a:pt x="1201" y="682"/>
                        <a:pt x="1249" y="660"/>
                        <a:pt x="1304" y="660"/>
                      </a:cubicBezTo>
                      <a:cubicBezTo>
                        <a:pt x="1323" y="660"/>
                        <a:pt x="1342" y="662"/>
                        <a:pt x="1362" y="667"/>
                      </a:cubicBezTo>
                      <a:lnTo>
                        <a:pt x="1498" y="764"/>
                      </a:lnTo>
                      <a:cubicBezTo>
                        <a:pt x="1576" y="687"/>
                        <a:pt x="1634" y="589"/>
                        <a:pt x="1634" y="492"/>
                      </a:cubicBezTo>
                      <a:cubicBezTo>
                        <a:pt x="1634" y="395"/>
                        <a:pt x="1576" y="297"/>
                        <a:pt x="1498" y="220"/>
                      </a:cubicBezTo>
                      <a:lnTo>
                        <a:pt x="1440" y="278"/>
                      </a:lnTo>
                      <a:cubicBezTo>
                        <a:pt x="1401" y="278"/>
                        <a:pt x="1381" y="297"/>
                        <a:pt x="1381" y="297"/>
                      </a:cubicBezTo>
                      <a:cubicBezTo>
                        <a:pt x="1342" y="297"/>
                        <a:pt x="1304" y="278"/>
                        <a:pt x="1284" y="259"/>
                      </a:cubicBezTo>
                      <a:cubicBezTo>
                        <a:pt x="1265" y="200"/>
                        <a:pt x="1265" y="122"/>
                        <a:pt x="1304" y="103"/>
                      </a:cubicBezTo>
                      <a:cubicBezTo>
                        <a:pt x="1158" y="35"/>
                        <a:pt x="983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6" name="Google Shape;4606;p42"/>
                <p:cNvSpPr/>
                <p:nvPr/>
              </p:nvSpPr>
              <p:spPr>
                <a:xfrm>
                  <a:off x="1153800" y="2139125"/>
                  <a:ext cx="6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15" extrusionOk="0">
                      <a:moveTo>
                        <a:pt x="78" y="0"/>
                      </a:moveTo>
                      <a:cubicBezTo>
                        <a:pt x="39" y="39"/>
                        <a:pt x="0" y="97"/>
                        <a:pt x="59" y="175"/>
                      </a:cubicBezTo>
                      <a:cubicBezTo>
                        <a:pt x="78" y="214"/>
                        <a:pt x="117" y="214"/>
                        <a:pt x="156" y="214"/>
                      </a:cubicBezTo>
                      <a:cubicBezTo>
                        <a:pt x="175" y="214"/>
                        <a:pt x="195" y="214"/>
                        <a:pt x="195" y="195"/>
                      </a:cubicBezTo>
                      <a:lnTo>
                        <a:pt x="273" y="136"/>
                      </a:lnTo>
                      <a:cubicBezTo>
                        <a:pt x="214" y="97"/>
                        <a:pt x="175" y="39"/>
                        <a:pt x="117" y="19"/>
                      </a:cubicBezTo>
                      <a:cubicBezTo>
                        <a:pt x="98" y="19"/>
                        <a:pt x="78" y="0"/>
                        <a:pt x="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7" name="Google Shape;4607;p42"/>
                <p:cNvSpPr/>
                <p:nvPr/>
              </p:nvSpPr>
              <p:spPr>
                <a:xfrm>
                  <a:off x="1155250" y="2156125"/>
                  <a:ext cx="326375" cy="19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5" h="7706" extrusionOk="0">
                      <a:moveTo>
                        <a:pt x="215" y="1"/>
                      </a:moveTo>
                      <a:cubicBezTo>
                        <a:pt x="195" y="59"/>
                        <a:pt x="137" y="98"/>
                        <a:pt x="78" y="137"/>
                      </a:cubicBezTo>
                      <a:cubicBezTo>
                        <a:pt x="40" y="137"/>
                        <a:pt x="20" y="176"/>
                        <a:pt x="1" y="176"/>
                      </a:cubicBezTo>
                      <a:lnTo>
                        <a:pt x="13055" y="7705"/>
                      </a:lnTo>
                      <a:lnTo>
                        <a:pt x="13055" y="7413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8" name="Google Shape;4608;p42"/>
                <p:cNvSpPr/>
                <p:nvPr/>
              </p:nvSpPr>
              <p:spPr>
                <a:xfrm>
                  <a:off x="1152825" y="2153925"/>
                  <a:ext cx="8300" cy="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65" extrusionOk="0">
                      <a:moveTo>
                        <a:pt x="137" y="0"/>
                      </a:moveTo>
                      <a:cubicBezTo>
                        <a:pt x="98" y="0"/>
                        <a:pt x="59" y="18"/>
                        <a:pt x="20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17" y="264"/>
                      </a:lnTo>
                      <a:cubicBezTo>
                        <a:pt x="137" y="264"/>
                        <a:pt x="175" y="225"/>
                        <a:pt x="195" y="225"/>
                      </a:cubicBezTo>
                      <a:cubicBezTo>
                        <a:pt x="234" y="186"/>
                        <a:pt x="292" y="147"/>
                        <a:pt x="331" y="108"/>
                      </a:cubicBezTo>
                      <a:lnTo>
                        <a:pt x="195" y="11"/>
                      </a:lnTo>
                      <a:cubicBezTo>
                        <a:pt x="175" y="5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9" name="Google Shape;4609;p42"/>
                <p:cNvSpPr/>
                <p:nvPr/>
              </p:nvSpPr>
              <p:spPr>
                <a:xfrm>
                  <a:off x="1067700" y="2106050"/>
                  <a:ext cx="63250" cy="3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0" h="1499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16" y="1498"/>
                      </a:lnTo>
                      <a:cubicBezTo>
                        <a:pt x="2335" y="1420"/>
                        <a:pt x="2374" y="1401"/>
                        <a:pt x="2452" y="1342"/>
                      </a:cubicBezTo>
                      <a:cubicBezTo>
                        <a:pt x="2472" y="1342"/>
                        <a:pt x="2510" y="1323"/>
                        <a:pt x="2530" y="1323"/>
                      </a:cubicBezTo>
                      <a:lnTo>
                        <a:pt x="2510" y="1323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0" name="Google Shape;4610;p42"/>
                <p:cNvSpPr/>
                <p:nvPr/>
              </p:nvSpPr>
              <p:spPr>
                <a:xfrm>
                  <a:off x="1028300" y="2083175"/>
                  <a:ext cx="39425" cy="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16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24" y="915"/>
                      </a:lnTo>
                      <a:lnTo>
                        <a:pt x="1577" y="77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1" name="Google Shape;4611;p42"/>
                <p:cNvSpPr/>
                <p:nvPr/>
              </p:nvSpPr>
              <p:spPr>
                <a:xfrm>
                  <a:off x="1125575" y="2139600"/>
                  <a:ext cx="6350" cy="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96" extrusionOk="0">
                      <a:moveTo>
                        <a:pt x="215" y="0"/>
                      </a:moveTo>
                      <a:cubicBezTo>
                        <a:pt x="195" y="0"/>
                        <a:pt x="157" y="20"/>
                        <a:pt x="137" y="20"/>
                      </a:cubicBezTo>
                      <a:cubicBezTo>
                        <a:pt x="59" y="59"/>
                        <a:pt x="20" y="98"/>
                        <a:pt x="1" y="156"/>
                      </a:cubicBezTo>
                      <a:lnTo>
                        <a:pt x="59" y="195"/>
                      </a:lnTo>
                      <a:lnTo>
                        <a:pt x="137" y="195"/>
                      </a:lnTo>
                      <a:cubicBezTo>
                        <a:pt x="195" y="195"/>
                        <a:pt x="215" y="176"/>
                        <a:pt x="234" y="156"/>
                      </a:cubicBezTo>
                      <a:cubicBezTo>
                        <a:pt x="254" y="98"/>
                        <a:pt x="254" y="20"/>
                        <a:pt x="21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2" name="Google Shape;4612;p42"/>
                <p:cNvSpPr/>
                <p:nvPr/>
              </p:nvSpPr>
              <p:spPr>
                <a:xfrm>
                  <a:off x="888225" y="2106050"/>
                  <a:ext cx="179500" cy="8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0" h="3386" extrusionOk="0">
                      <a:moveTo>
                        <a:pt x="6927" y="0"/>
                      </a:moveTo>
                      <a:lnTo>
                        <a:pt x="4359" y="1498"/>
                      </a:lnTo>
                      <a:cubicBezTo>
                        <a:pt x="4398" y="1518"/>
                        <a:pt x="4417" y="1576"/>
                        <a:pt x="4398" y="1654"/>
                      </a:cubicBezTo>
                      <a:cubicBezTo>
                        <a:pt x="4378" y="1712"/>
                        <a:pt x="4339" y="1712"/>
                        <a:pt x="4300" y="1712"/>
                      </a:cubicBezTo>
                      <a:cubicBezTo>
                        <a:pt x="4281" y="1712"/>
                        <a:pt x="4261" y="1712"/>
                        <a:pt x="4261" y="1673"/>
                      </a:cubicBezTo>
                      <a:lnTo>
                        <a:pt x="4145" y="1615"/>
                      </a:lnTo>
                      <a:lnTo>
                        <a:pt x="1557" y="3093"/>
                      </a:lnTo>
                      <a:lnTo>
                        <a:pt x="254" y="2335"/>
                      </a:lnTo>
                      <a:lnTo>
                        <a:pt x="1" y="2490"/>
                      </a:lnTo>
                      <a:lnTo>
                        <a:pt x="1518" y="3366"/>
                      </a:lnTo>
                      <a:cubicBezTo>
                        <a:pt x="1538" y="3366"/>
                        <a:pt x="1557" y="3385"/>
                        <a:pt x="1557" y="3385"/>
                      </a:cubicBezTo>
                      <a:cubicBezTo>
                        <a:pt x="1577" y="3385"/>
                        <a:pt x="1616" y="3385"/>
                        <a:pt x="1616" y="3366"/>
                      </a:cubicBezTo>
                      <a:lnTo>
                        <a:pt x="7180" y="156"/>
                      </a:lnTo>
                      <a:lnTo>
                        <a:pt x="692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3" name="Google Shape;4613;p42"/>
                <p:cNvSpPr/>
                <p:nvPr/>
              </p:nvSpPr>
              <p:spPr>
                <a:xfrm>
                  <a:off x="1068200" y="2001475"/>
                  <a:ext cx="143975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9" h="4164" extrusionOk="0">
                      <a:moveTo>
                        <a:pt x="4339" y="0"/>
                      </a:moveTo>
                      <a:lnTo>
                        <a:pt x="4086" y="156"/>
                      </a:lnTo>
                      <a:lnTo>
                        <a:pt x="5409" y="915"/>
                      </a:lnTo>
                      <a:lnTo>
                        <a:pt x="2743" y="2432"/>
                      </a:lnTo>
                      <a:cubicBezTo>
                        <a:pt x="2802" y="2471"/>
                        <a:pt x="2821" y="2529"/>
                        <a:pt x="2802" y="2607"/>
                      </a:cubicBezTo>
                      <a:cubicBezTo>
                        <a:pt x="2782" y="2666"/>
                        <a:pt x="2724" y="2666"/>
                        <a:pt x="2704" y="2666"/>
                      </a:cubicBezTo>
                      <a:cubicBezTo>
                        <a:pt x="2685" y="2666"/>
                        <a:pt x="2646" y="2666"/>
                        <a:pt x="2646" y="2627"/>
                      </a:cubicBezTo>
                      <a:lnTo>
                        <a:pt x="2529" y="2568"/>
                      </a:lnTo>
                      <a:lnTo>
                        <a:pt x="0" y="4027"/>
                      </a:lnTo>
                      <a:lnTo>
                        <a:pt x="253" y="4164"/>
                      </a:lnTo>
                      <a:lnTo>
                        <a:pt x="5720" y="1012"/>
                      </a:lnTo>
                      <a:cubicBezTo>
                        <a:pt x="5759" y="973"/>
                        <a:pt x="5759" y="934"/>
                        <a:pt x="5759" y="915"/>
                      </a:cubicBezTo>
                      <a:cubicBezTo>
                        <a:pt x="5759" y="856"/>
                        <a:pt x="5739" y="837"/>
                        <a:pt x="5720" y="817"/>
                      </a:cubicBezTo>
                      <a:lnTo>
                        <a:pt x="43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4" name="Google Shape;4614;p42"/>
                <p:cNvSpPr/>
                <p:nvPr/>
              </p:nvSpPr>
              <p:spPr>
                <a:xfrm>
                  <a:off x="1061375" y="21026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254" y="254"/>
                      </a:lnTo>
                      <a:lnTo>
                        <a:pt x="487" y="13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5" name="Google Shape;4615;p42"/>
                <p:cNvSpPr/>
                <p:nvPr/>
              </p:nvSpPr>
              <p:spPr>
                <a:xfrm>
                  <a:off x="1097850" y="2043300"/>
                  <a:ext cx="3895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915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324" y="915"/>
                      </a:lnTo>
                      <a:lnTo>
                        <a:pt x="1557" y="759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6" name="Google Shape;4616;p42"/>
                <p:cNvSpPr/>
                <p:nvPr/>
              </p:nvSpPr>
              <p:spPr>
                <a:xfrm>
                  <a:off x="1130925" y="2062275"/>
                  <a:ext cx="78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34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118" y="234"/>
                      </a:lnTo>
                      <a:lnTo>
                        <a:pt x="195" y="234"/>
                      </a:lnTo>
                      <a:cubicBezTo>
                        <a:pt x="234" y="234"/>
                        <a:pt x="273" y="195"/>
                        <a:pt x="293" y="175"/>
                      </a:cubicBezTo>
                      <a:cubicBezTo>
                        <a:pt x="312" y="136"/>
                        <a:pt x="312" y="58"/>
                        <a:pt x="2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7" name="Google Shape;4617;p42"/>
                <p:cNvSpPr/>
                <p:nvPr/>
              </p:nvSpPr>
              <p:spPr>
                <a:xfrm>
                  <a:off x="958275" y="212452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1304" y="895"/>
                      </a:lnTo>
                      <a:lnTo>
                        <a:pt x="1557" y="759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8" name="Google Shape;4618;p42"/>
                <p:cNvSpPr/>
                <p:nvPr/>
              </p:nvSpPr>
              <p:spPr>
                <a:xfrm>
                  <a:off x="990850" y="2143500"/>
                  <a:ext cx="830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15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137" y="214"/>
                      </a:lnTo>
                      <a:lnTo>
                        <a:pt x="195" y="214"/>
                      </a:lnTo>
                      <a:cubicBezTo>
                        <a:pt x="254" y="214"/>
                        <a:pt x="273" y="175"/>
                        <a:pt x="293" y="156"/>
                      </a:cubicBezTo>
                      <a:cubicBezTo>
                        <a:pt x="332" y="117"/>
                        <a:pt x="332" y="39"/>
                        <a:pt x="2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9" name="Google Shape;4619;p42"/>
                <p:cNvSpPr/>
                <p:nvPr/>
              </p:nvSpPr>
              <p:spPr>
                <a:xfrm>
                  <a:off x="997675" y="190175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1" y="4437"/>
                      </a:lnTo>
                      <a:lnTo>
                        <a:pt x="6887" y="4145"/>
                      </a:lnTo>
                      <a:lnTo>
                        <a:pt x="5448" y="3308"/>
                      </a:lnTo>
                      <a:cubicBezTo>
                        <a:pt x="5428" y="3269"/>
                        <a:pt x="5409" y="3192"/>
                        <a:pt x="5428" y="3153"/>
                      </a:cubicBezTo>
                      <a:cubicBezTo>
                        <a:pt x="5443" y="3109"/>
                        <a:pt x="5490" y="3087"/>
                        <a:pt x="5546" y="3087"/>
                      </a:cubicBezTo>
                      <a:cubicBezTo>
                        <a:pt x="5564" y="3087"/>
                        <a:pt x="5584" y="3089"/>
                        <a:pt x="5603" y="3094"/>
                      </a:cubicBezTo>
                      <a:lnTo>
                        <a:pt x="7160" y="3989"/>
                      </a:lnTo>
                      <a:lnTo>
                        <a:pt x="7685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0" name="Google Shape;4620;p42"/>
                <p:cNvSpPr/>
                <p:nvPr/>
              </p:nvSpPr>
              <p:spPr>
                <a:xfrm>
                  <a:off x="1132400" y="1978825"/>
                  <a:ext cx="442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1062" extrusionOk="0">
                      <a:moveTo>
                        <a:pt x="152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6"/>
                        <a:pt x="78" y="225"/>
                      </a:cubicBezTo>
                      <a:lnTo>
                        <a:pt x="1518" y="1062"/>
                      </a:lnTo>
                      <a:lnTo>
                        <a:pt x="1771" y="906"/>
                      </a:lnTo>
                      <a:lnTo>
                        <a:pt x="214" y="11"/>
                      </a:lnTo>
                      <a:cubicBezTo>
                        <a:pt x="195" y="5"/>
                        <a:pt x="173" y="1"/>
                        <a:pt x="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1" name="Google Shape;4621;p42"/>
                <p:cNvSpPr/>
                <p:nvPr/>
              </p:nvSpPr>
              <p:spPr>
                <a:xfrm>
                  <a:off x="926175" y="1943100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1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5"/>
                      </a:lnTo>
                      <a:lnTo>
                        <a:pt x="5487" y="3347"/>
                      </a:lnTo>
                      <a:cubicBezTo>
                        <a:pt x="5409" y="3308"/>
                        <a:pt x="5409" y="3230"/>
                        <a:pt x="5448" y="3191"/>
                      </a:cubicBezTo>
                      <a:cubicBezTo>
                        <a:pt x="5461" y="3164"/>
                        <a:pt x="5504" y="3136"/>
                        <a:pt x="5549" y="3136"/>
                      </a:cubicBezTo>
                      <a:cubicBezTo>
                        <a:pt x="5568" y="3136"/>
                        <a:pt x="5586" y="3141"/>
                        <a:pt x="5603" y="3152"/>
                      </a:cubicBezTo>
                      <a:lnTo>
                        <a:pt x="7121" y="4028"/>
                      </a:lnTo>
                      <a:lnTo>
                        <a:pt x="7685" y="3697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2" name="Google Shape;4622;p42"/>
                <p:cNvSpPr/>
                <p:nvPr/>
              </p:nvSpPr>
              <p:spPr>
                <a:xfrm>
                  <a:off x="1061375" y="2021250"/>
                  <a:ext cx="42825" cy="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39" extrusionOk="0">
                      <a:moveTo>
                        <a:pt x="133" y="1"/>
                      </a:moveTo>
                      <a:cubicBezTo>
                        <a:pt x="99" y="1"/>
                        <a:pt x="63" y="20"/>
                        <a:pt x="40" y="65"/>
                      </a:cubicBezTo>
                      <a:cubicBezTo>
                        <a:pt x="1" y="104"/>
                        <a:pt x="1" y="182"/>
                        <a:pt x="79" y="240"/>
                      </a:cubicBezTo>
                      <a:lnTo>
                        <a:pt x="1460" y="1038"/>
                      </a:lnTo>
                      <a:lnTo>
                        <a:pt x="1713" y="882"/>
                      </a:lnTo>
                      <a:lnTo>
                        <a:pt x="195" y="26"/>
                      </a:lnTo>
                      <a:cubicBezTo>
                        <a:pt x="179" y="10"/>
                        <a:pt x="156" y="1"/>
                        <a:pt x="1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3" name="Google Shape;4623;p42"/>
                <p:cNvSpPr/>
                <p:nvPr/>
              </p:nvSpPr>
              <p:spPr>
                <a:xfrm>
                  <a:off x="786100" y="202335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23" y="1"/>
                      </a:moveTo>
                      <a:lnTo>
                        <a:pt x="0" y="759"/>
                      </a:lnTo>
                      <a:lnTo>
                        <a:pt x="6382" y="4436"/>
                      </a:lnTo>
                      <a:lnTo>
                        <a:pt x="6868" y="4145"/>
                      </a:lnTo>
                      <a:lnTo>
                        <a:pt x="5467" y="3347"/>
                      </a:lnTo>
                      <a:cubicBezTo>
                        <a:pt x="5428" y="3347"/>
                        <a:pt x="5428" y="3269"/>
                        <a:pt x="5448" y="3191"/>
                      </a:cubicBezTo>
                      <a:cubicBezTo>
                        <a:pt x="5461" y="3164"/>
                        <a:pt x="5504" y="3136"/>
                        <a:pt x="5556" y="3136"/>
                      </a:cubicBezTo>
                      <a:cubicBezTo>
                        <a:pt x="5577" y="3136"/>
                        <a:pt x="5600" y="3141"/>
                        <a:pt x="5623" y="3152"/>
                      </a:cubicBezTo>
                      <a:lnTo>
                        <a:pt x="7121" y="4028"/>
                      </a:lnTo>
                      <a:lnTo>
                        <a:pt x="7685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4" name="Google Shape;4624;p42"/>
                <p:cNvSpPr/>
                <p:nvPr/>
              </p:nvSpPr>
              <p:spPr>
                <a:xfrm>
                  <a:off x="921800" y="2101500"/>
                  <a:ext cx="42325" cy="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" h="1039" extrusionOk="0">
                      <a:moveTo>
                        <a:pt x="122" y="1"/>
                      </a:moveTo>
                      <a:cubicBezTo>
                        <a:pt x="88" y="1"/>
                        <a:pt x="54" y="20"/>
                        <a:pt x="20" y="65"/>
                      </a:cubicBezTo>
                      <a:cubicBezTo>
                        <a:pt x="0" y="104"/>
                        <a:pt x="0" y="182"/>
                        <a:pt x="78" y="240"/>
                      </a:cubicBezTo>
                      <a:lnTo>
                        <a:pt x="1459" y="1038"/>
                      </a:lnTo>
                      <a:lnTo>
                        <a:pt x="1693" y="882"/>
                      </a:lnTo>
                      <a:lnTo>
                        <a:pt x="195" y="26"/>
                      </a:lnTo>
                      <a:cubicBezTo>
                        <a:pt x="171" y="10"/>
                        <a:pt x="146" y="1"/>
                        <a:pt x="12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5" name="Google Shape;4625;p42"/>
                <p:cNvSpPr/>
                <p:nvPr/>
              </p:nvSpPr>
              <p:spPr>
                <a:xfrm>
                  <a:off x="714600" y="20656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0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926" y="4105"/>
                      </a:lnTo>
                      <a:lnTo>
                        <a:pt x="5603" y="3347"/>
                      </a:lnTo>
                      <a:cubicBezTo>
                        <a:pt x="5545" y="3327"/>
                        <a:pt x="5545" y="3249"/>
                        <a:pt x="5565" y="3171"/>
                      </a:cubicBezTo>
                      <a:cubicBezTo>
                        <a:pt x="5579" y="3143"/>
                        <a:pt x="5624" y="3125"/>
                        <a:pt x="5678" y="3125"/>
                      </a:cubicBezTo>
                      <a:cubicBezTo>
                        <a:pt x="5698" y="3125"/>
                        <a:pt x="5719" y="3127"/>
                        <a:pt x="5740" y="3133"/>
                      </a:cubicBezTo>
                      <a:lnTo>
                        <a:pt x="7160" y="3950"/>
                      </a:lnTo>
                      <a:lnTo>
                        <a:pt x="7685" y="3658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6" name="Google Shape;4626;p42"/>
                <p:cNvSpPr/>
                <p:nvPr/>
              </p:nvSpPr>
              <p:spPr>
                <a:xfrm>
                  <a:off x="852725" y="2144175"/>
                  <a:ext cx="40875" cy="2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85" extrusionOk="0">
                      <a:moveTo>
                        <a:pt x="146" y="0"/>
                      </a:moveTo>
                      <a:cubicBezTo>
                        <a:pt x="105" y="0"/>
                        <a:pt x="64" y="14"/>
                        <a:pt x="40" y="51"/>
                      </a:cubicBezTo>
                      <a:cubicBezTo>
                        <a:pt x="1" y="109"/>
                        <a:pt x="1" y="187"/>
                        <a:pt x="78" y="226"/>
                      </a:cubicBezTo>
                      <a:lnTo>
                        <a:pt x="1401" y="985"/>
                      </a:lnTo>
                      <a:lnTo>
                        <a:pt x="1635" y="829"/>
                      </a:lnTo>
                      <a:lnTo>
                        <a:pt x="215" y="12"/>
                      </a:lnTo>
                      <a:cubicBezTo>
                        <a:pt x="193" y="5"/>
                        <a:pt x="169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7" name="Google Shape;4627;p42"/>
                <p:cNvSpPr/>
                <p:nvPr/>
              </p:nvSpPr>
              <p:spPr>
                <a:xfrm>
                  <a:off x="856125" y="1983950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1"/>
                      </a:moveTo>
                      <a:lnTo>
                        <a:pt x="1" y="760"/>
                      </a:lnTo>
                      <a:lnTo>
                        <a:pt x="6363" y="4437"/>
                      </a:lnTo>
                      <a:lnTo>
                        <a:pt x="6888" y="4145"/>
                      </a:lnTo>
                      <a:lnTo>
                        <a:pt x="5545" y="3367"/>
                      </a:lnTo>
                      <a:cubicBezTo>
                        <a:pt x="5487" y="3308"/>
                        <a:pt x="5468" y="3230"/>
                        <a:pt x="5487" y="3191"/>
                      </a:cubicBezTo>
                      <a:cubicBezTo>
                        <a:pt x="5516" y="3148"/>
                        <a:pt x="5556" y="3126"/>
                        <a:pt x="5607" y="3126"/>
                      </a:cubicBezTo>
                      <a:cubicBezTo>
                        <a:pt x="5625" y="3126"/>
                        <a:pt x="5643" y="3128"/>
                        <a:pt x="5662" y="3133"/>
                      </a:cubicBezTo>
                      <a:lnTo>
                        <a:pt x="7121" y="3989"/>
                      </a:lnTo>
                      <a:lnTo>
                        <a:pt x="7686" y="367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8" name="Google Shape;4628;p42"/>
                <p:cNvSpPr/>
                <p:nvPr/>
              </p:nvSpPr>
              <p:spPr>
                <a:xfrm>
                  <a:off x="992800" y="2062000"/>
                  <a:ext cx="41375" cy="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04" extrusionOk="0">
                      <a:moveTo>
                        <a:pt x="145" y="0"/>
                      </a:moveTo>
                      <a:cubicBezTo>
                        <a:pt x="107" y="0"/>
                        <a:pt x="59" y="18"/>
                        <a:pt x="20" y="69"/>
                      </a:cubicBezTo>
                      <a:cubicBezTo>
                        <a:pt x="1" y="108"/>
                        <a:pt x="1" y="186"/>
                        <a:pt x="78" y="225"/>
                      </a:cubicBezTo>
                      <a:lnTo>
                        <a:pt x="1421" y="1003"/>
                      </a:lnTo>
                      <a:lnTo>
                        <a:pt x="1654" y="867"/>
                      </a:lnTo>
                      <a:lnTo>
                        <a:pt x="195" y="11"/>
                      </a:lnTo>
                      <a:cubicBezTo>
                        <a:pt x="182" y="5"/>
                        <a:pt x="165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9" name="Google Shape;4629;p42"/>
                <p:cNvSpPr/>
                <p:nvPr/>
              </p:nvSpPr>
              <p:spPr>
                <a:xfrm>
                  <a:off x="357600" y="1812325"/>
                  <a:ext cx="345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" h="1049" extrusionOk="0">
                      <a:moveTo>
                        <a:pt x="565" y="1"/>
                      </a:moveTo>
                      <a:cubicBezTo>
                        <a:pt x="367" y="1"/>
                        <a:pt x="170" y="44"/>
                        <a:pt x="20" y="134"/>
                      </a:cubicBezTo>
                      <a:lnTo>
                        <a:pt x="20" y="446"/>
                      </a:lnTo>
                      <a:cubicBezTo>
                        <a:pt x="20" y="407"/>
                        <a:pt x="39" y="348"/>
                        <a:pt x="117" y="329"/>
                      </a:cubicBezTo>
                      <a:cubicBezTo>
                        <a:pt x="234" y="251"/>
                        <a:pt x="409" y="232"/>
                        <a:pt x="565" y="232"/>
                      </a:cubicBezTo>
                      <a:cubicBezTo>
                        <a:pt x="720" y="232"/>
                        <a:pt x="876" y="251"/>
                        <a:pt x="993" y="329"/>
                      </a:cubicBezTo>
                      <a:cubicBezTo>
                        <a:pt x="1090" y="368"/>
                        <a:pt x="1148" y="446"/>
                        <a:pt x="1148" y="524"/>
                      </a:cubicBezTo>
                      <a:cubicBezTo>
                        <a:pt x="1148" y="601"/>
                        <a:pt x="1090" y="640"/>
                        <a:pt x="993" y="718"/>
                      </a:cubicBezTo>
                      <a:cubicBezTo>
                        <a:pt x="876" y="786"/>
                        <a:pt x="711" y="820"/>
                        <a:pt x="548" y="820"/>
                      </a:cubicBezTo>
                      <a:cubicBezTo>
                        <a:pt x="385" y="820"/>
                        <a:pt x="224" y="786"/>
                        <a:pt x="117" y="718"/>
                      </a:cubicBezTo>
                      <a:cubicBezTo>
                        <a:pt x="59" y="679"/>
                        <a:pt x="20" y="640"/>
                        <a:pt x="0" y="601"/>
                      </a:cubicBezTo>
                      <a:lnTo>
                        <a:pt x="0" y="913"/>
                      </a:lnTo>
                      <a:cubicBezTo>
                        <a:pt x="176" y="1010"/>
                        <a:pt x="351" y="1049"/>
                        <a:pt x="545" y="1049"/>
                      </a:cubicBezTo>
                      <a:cubicBezTo>
                        <a:pt x="740" y="1049"/>
                        <a:pt x="973" y="1010"/>
                        <a:pt x="1109" y="913"/>
                      </a:cubicBezTo>
                      <a:cubicBezTo>
                        <a:pt x="1284" y="815"/>
                        <a:pt x="1382" y="660"/>
                        <a:pt x="1382" y="524"/>
                      </a:cubicBezTo>
                      <a:cubicBezTo>
                        <a:pt x="1382" y="426"/>
                        <a:pt x="1323" y="329"/>
                        <a:pt x="1265" y="251"/>
                      </a:cubicBezTo>
                      <a:lnTo>
                        <a:pt x="1129" y="329"/>
                      </a:lnTo>
                      <a:cubicBezTo>
                        <a:pt x="1109" y="329"/>
                        <a:pt x="1090" y="348"/>
                        <a:pt x="1090" y="348"/>
                      </a:cubicBezTo>
                      <a:cubicBezTo>
                        <a:pt x="1032" y="348"/>
                        <a:pt x="1012" y="329"/>
                        <a:pt x="993" y="310"/>
                      </a:cubicBezTo>
                      <a:cubicBezTo>
                        <a:pt x="973" y="251"/>
                        <a:pt x="973" y="173"/>
                        <a:pt x="1032" y="134"/>
                      </a:cubicBezTo>
                      <a:lnTo>
                        <a:pt x="1090" y="115"/>
                      </a:lnTo>
                      <a:cubicBezTo>
                        <a:pt x="939" y="39"/>
                        <a:pt x="751" y="1"/>
                        <a:pt x="5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0" name="Google Shape;4630;p42"/>
                <p:cNvSpPr/>
                <p:nvPr/>
              </p:nvSpPr>
              <p:spPr>
                <a:xfrm>
                  <a:off x="381425" y="1814225"/>
                  <a:ext cx="7325" cy="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3" extrusionOk="0">
                      <a:moveTo>
                        <a:pt x="98" y="0"/>
                      </a:moveTo>
                      <a:lnTo>
                        <a:pt x="40" y="20"/>
                      </a:lnTo>
                      <a:cubicBezTo>
                        <a:pt x="20" y="58"/>
                        <a:pt x="1" y="117"/>
                        <a:pt x="20" y="195"/>
                      </a:cubicBezTo>
                      <a:cubicBezTo>
                        <a:pt x="40" y="253"/>
                        <a:pt x="98" y="253"/>
                        <a:pt x="117" y="253"/>
                      </a:cubicBezTo>
                      <a:cubicBezTo>
                        <a:pt x="137" y="253"/>
                        <a:pt x="156" y="253"/>
                        <a:pt x="156" y="214"/>
                      </a:cubicBezTo>
                      <a:lnTo>
                        <a:pt x="293" y="156"/>
                      </a:lnTo>
                      <a:cubicBezTo>
                        <a:pt x="234" y="97"/>
                        <a:pt x="195" y="58"/>
                        <a:pt x="137" y="20"/>
                      </a:cubicBezTo>
                      <a:cubicBezTo>
                        <a:pt x="117" y="20"/>
                        <a:pt x="98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1" name="Google Shape;4631;p42"/>
                <p:cNvSpPr/>
                <p:nvPr/>
              </p:nvSpPr>
              <p:spPr>
                <a:xfrm>
                  <a:off x="382900" y="19266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798" y="232"/>
                      </a:moveTo>
                      <a:cubicBezTo>
                        <a:pt x="973" y="232"/>
                        <a:pt x="1129" y="251"/>
                        <a:pt x="1245" y="329"/>
                      </a:cubicBezTo>
                      <a:cubicBezTo>
                        <a:pt x="1343" y="368"/>
                        <a:pt x="1381" y="446"/>
                        <a:pt x="1381" y="523"/>
                      </a:cubicBezTo>
                      <a:cubicBezTo>
                        <a:pt x="1401" y="601"/>
                        <a:pt x="1343" y="660"/>
                        <a:pt x="1245" y="718"/>
                      </a:cubicBezTo>
                      <a:cubicBezTo>
                        <a:pt x="1129" y="786"/>
                        <a:pt x="963" y="820"/>
                        <a:pt x="800" y="820"/>
                      </a:cubicBezTo>
                      <a:cubicBezTo>
                        <a:pt x="637" y="820"/>
                        <a:pt x="477" y="786"/>
                        <a:pt x="370" y="718"/>
                      </a:cubicBezTo>
                      <a:cubicBezTo>
                        <a:pt x="272" y="660"/>
                        <a:pt x="234" y="601"/>
                        <a:pt x="234" y="523"/>
                      </a:cubicBezTo>
                      <a:cubicBezTo>
                        <a:pt x="234" y="446"/>
                        <a:pt x="272" y="407"/>
                        <a:pt x="370" y="329"/>
                      </a:cubicBezTo>
                      <a:cubicBezTo>
                        <a:pt x="487" y="251"/>
                        <a:pt x="662" y="232"/>
                        <a:pt x="798" y="232"/>
                      </a:cubicBezTo>
                      <a:close/>
                      <a:moveTo>
                        <a:pt x="807" y="1"/>
                      </a:moveTo>
                      <a:cubicBezTo>
                        <a:pt x="614" y="1"/>
                        <a:pt x="423" y="44"/>
                        <a:pt x="272" y="134"/>
                      </a:cubicBezTo>
                      <a:cubicBezTo>
                        <a:pt x="97" y="232"/>
                        <a:pt x="0" y="368"/>
                        <a:pt x="0" y="523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48" y="1010"/>
                        <a:pt x="642" y="1049"/>
                        <a:pt x="837" y="1049"/>
                      </a:cubicBezTo>
                      <a:cubicBezTo>
                        <a:pt x="1031" y="1049"/>
                        <a:pt x="1245" y="1010"/>
                        <a:pt x="1401" y="913"/>
                      </a:cubicBezTo>
                      <a:cubicBezTo>
                        <a:pt x="1557" y="815"/>
                        <a:pt x="1654" y="660"/>
                        <a:pt x="1654" y="523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62" y="329"/>
                        <a:pt x="1343" y="348"/>
                        <a:pt x="1343" y="348"/>
                      </a:cubicBezTo>
                      <a:cubicBezTo>
                        <a:pt x="1284" y="348"/>
                        <a:pt x="1265" y="329"/>
                        <a:pt x="1245" y="309"/>
                      </a:cubicBezTo>
                      <a:cubicBezTo>
                        <a:pt x="1226" y="251"/>
                        <a:pt x="1226" y="173"/>
                        <a:pt x="1304" y="134"/>
                      </a:cubicBezTo>
                      <a:lnTo>
                        <a:pt x="1323" y="115"/>
                      </a:lnTo>
                      <a:cubicBezTo>
                        <a:pt x="1172" y="39"/>
                        <a:pt x="989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2" name="Google Shape;4632;p42"/>
                <p:cNvSpPr/>
                <p:nvPr/>
              </p:nvSpPr>
              <p:spPr>
                <a:xfrm>
                  <a:off x="412075" y="1928500"/>
                  <a:ext cx="83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54" extrusionOk="0">
                      <a:moveTo>
                        <a:pt x="98" y="1"/>
                      </a:moveTo>
                      <a:lnTo>
                        <a:pt x="78" y="20"/>
                      </a:lnTo>
                      <a:cubicBezTo>
                        <a:pt x="39" y="79"/>
                        <a:pt x="0" y="157"/>
                        <a:pt x="59" y="196"/>
                      </a:cubicBezTo>
                      <a:cubicBezTo>
                        <a:pt x="78" y="254"/>
                        <a:pt x="117" y="254"/>
                        <a:pt x="156" y="254"/>
                      </a:cubicBezTo>
                      <a:cubicBezTo>
                        <a:pt x="176" y="254"/>
                        <a:pt x="195" y="254"/>
                        <a:pt x="195" y="215"/>
                      </a:cubicBezTo>
                      <a:lnTo>
                        <a:pt x="331" y="157"/>
                      </a:lnTo>
                      <a:cubicBezTo>
                        <a:pt x="273" y="98"/>
                        <a:pt x="234" y="79"/>
                        <a:pt x="176" y="20"/>
                      </a:cubicBezTo>
                      <a:cubicBezTo>
                        <a:pt x="156" y="1"/>
                        <a:pt x="117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3" name="Google Shape;4633;p42"/>
                <p:cNvSpPr/>
                <p:nvPr/>
              </p:nvSpPr>
              <p:spPr>
                <a:xfrm>
                  <a:off x="507900" y="188715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1243" y="310"/>
                      </a:moveTo>
                      <a:lnTo>
                        <a:pt x="1243" y="310"/>
                      </a:lnTo>
                      <a:cubicBezTo>
                        <a:pt x="1271" y="338"/>
                        <a:pt x="1290" y="352"/>
                        <a:pt x="1323" y="352"/>
                      </a:cubicBezTo>
                      <a:cubicBezTo>
                        <a:pt x="1323" y="352"/>
                        <a:pt x="1323" y="352"/>
                        <a:pt x="1323" y="352"/>
                      </a:cubicBezTo>
                      <a:lnTo>
                        <a:pt x="1323" y="352"/>
                      </a:lnTo>
                      <a:cubicBezTo>
                        <a:pt x="1311" y="344"/>
                        <a:pt x="1298" y="338"/>
                        <a:pt x="1284" y="332"/>
                      </a:cubicBezTo>
                      <a:cubicBezTo>
                        <a:pt x="1270" y="324"/>
                        <a:pt x="1257" y="317"/>
                        <a:pt x="1243" y="310"/>
                      </a:cubicBezTo>
                      <a:close/>
                      <a:moveTo>
                        <a:pt x="830" y="1"/>
                      </a:moveTo>
                      <a:cubicBezTo>
                        <a:pt x="632" y="1"/>
                        <a:pt x="429" y="44"/>
                        <a:pt x="253" y="138"/>
                      </a:cubicBezTo>
                      <a:cubicBezTo>
                        <a:pt x="97" y="235"/>
                        <a:pt x="0" y="371"/>
                        <a:pt x="0" y="527"/>
                      </a:cubicBezTo>
                      <a:cubicBezTo>
                        <a:pt x="0" y="663"/>
                        <a:pt x="97" y="818"/>
                        <a:pt x="253" y="916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26" y="1013"/>
                        <a:pt x="1381" y="916"/>
                      </a:cubicBezTo>
                      <a:cubicBezTo>
                        <a:pt x="1556" y="818"/>
                        <a:pt x="1654" y="663"/>
                        <a:pt x="1654" y="527"/>
                      </a:cubicBezTo>
                      <a:cubicBezTo>
                        <a:pt x="1654" y="429"/>
                        <a:pt x="1595" y="332"/>
                        <a:pt x="1518" y="254"/>
                      </a:cubicBezTo>
                      <a:lnTo>
                        <a:pt x="1381" y="332"/>
                      </a:lnTo>
                      <a:cubicBezTo>
                        <a:pt x="1381" y="351"/>
                        <a:pt x="1362" y="352"/>
                        <a:pt x="1323" y="352"/>
                      </a:cubicBezTo>
                      <a:lnTo>
                        <a:pt x="1323" y="352"/>
                      </a:lnTo>
                      <a:cubicBezTo>
                        <a:pt x="1392" y="394"/>
                        <a:pt x="1420" y="460"/>
                        <a:pt x="1420" y="527"/>
                      </a:cubicBezTo>
                      <a:cubicBezTo>
                        <a:pt x="1420" y="585"/>
                        <a:pt x="1362" y="663"/>
                        <a:pt x="1284" y="721"/>
                      </a:cubicBezTo>
                      <a:cubicBezTo>
                        <a:pt x="1158" y="789"/>
                        <a:pt x="992" y="823"/>
                        <a:pt x="832" y="823"/>
                      </a:cubicBezTo>
                      <a:cubicBezTo>
                        <a:pt x="671" y="823"/>
                        <a:pt x="516" y="789"/>
                        <a:pt x="409" y="721"/>
                      </a:cubicBezTo>
                      <a:cubicBezTo>
                        <a:pt x="311" y="663"/>
                        <a:pt x="253" y="585"/>
                        <a:pt x="253" y="527"/>
                      </a:cubicBezTo>
                      <a:cubicBezTo>
                        <a:pt x="253" y="449"/>
                        <a:pt x="311" y="390"/>
                        <a:pt x="409" y="332"/>
                      </a:cubicBezTo>
                      <a:cubicBezTo>
                        <a:pt x="525" y="254"/>
                        <a:pt x="700" y="235"/>
                        <a:pt x="837" y="235"/>
                      </a:cubicBezTo>
                      <a:cubicBezTo>
                        <a:pt x="994" y="235"/>
                        <a:pt x="1120" y="251"/>
                        <a:pt x="1243" y="310"/>
                      </a:cubicBezTo>
                      <a:lnTo>
                        <a:pt x="1243" y="310"/>
                      </a:lnTo>
                      <a:cubicBezTo>
                        <a:pt x="1238" y="305"/>
                        <a:pt x="1232" y="299"/>
                        <a:pt x="1226" y="293"/>
                      </a:cubicBezTo>
                      <a:cubicBezTo>
                        <a:pt x="1206" y="254"/>
                        <a:pt x="1206" y="176"/>
                        <a:pt x="1284" y="138"/>
                      </a:cubicBezTo>
                      <a:lnTo>
                        <a:pt x="1323" y="99"/>
                      </a:lnTo>
                      <a:cubicBezTo>
                        <a:pt x="1177" y="35"/>
                        <a:pt x="1006" y="1"/>
                        <a:pt x="8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4" name="Google Shape;4634;p42"/>
                <p:cNvSpPr/>
                <p:nvPr/>
              </p:nvSpPr>
              <p:spPr>
                <a:xfrm>
                  <a:off x="538050" y="1890100"/>
                  <a:ext cx="7800" cy="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53" extrusionOk="0">
                      <a:moveTo>
                        <a:pt x="117" y="0"/>
                      </a:moveTo>
                      <a:lnTo>
                        <a:pt x="78" y="39"/>
                      </a:lnTo>
                      <a:cubicBezTo>
                        <a:pt x="20" y="58"/>
                        <a:pt x="0" y="136"/>
                        <a:pt x="20" y="214"/>
                      </a:cubicBezTo>
                      <a:cubicBezTo>
                        <a:pt x="59" y="253"/>
                        <a:pt x="98" y="253"/>
                        <a:pt x="117" y="253"/>
                      </a:cubicBezTo>
                      <a:cubicBezTo>
                        <a:pt x="156" y="253"/>
                        <a:pt x="175" y="253"/>
                        <a:pt x="175" y="234"/>
                      </a:cubicBezTo>
                      <a:lnTo>
                        <a:pt x="312" y="156"/>
                      </a:lnTo>
                      <a:cubicBezTo>
                        <a:pt x="292" y="117"/>
                        <a:pt x="253" y="58"/>
                        <a:pt x="195" y="39"/>
                      </a:cubicBezTo>
                      <a:cubicBezTo>
                        <a:pt x="175" y="0"/>
                        <a:pt x="156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5" name="Google Shape;4635;p42"/>
                <p:cNvSpPr/>
                <p:nvPr/>
              </p:nvSpPr>
              <p:spPr>
                <a:xfrm>
                  <a:off x="602250" y="18982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1279" y="326"/>
                      </a:moveTo>
                      <a:lnTo>
                        <a:pt x="1279" y="326"/>
                      </a:lnTo>
                      <a:cubicBezTo>
                        <a:pt x="1304" y="347"/>
                        <a:pt x="1306" y="375"/>
                        <a:pt x="1323" y="375"/>
                      </a:cubicBezTo>
                      <a:cubicBezTo>
                        <a:pt x="1323" y="337"/>
                        <a:pt x="1304" y="337"/>
                        <a:pt x="1304" y="337"/>
                      </a:cubicBezTo>
                      <a:cubicBezTo>
                        <a:pt x="1296" y="333"/>
                        <a:pt x="1287" y="329"/>
                        <a:pt x="1279" y="326"/>
                      </a:cubicBezTo>
                      <a:close/>
                      <a:moveTo>
                        <a:pt x="1323" y="375"/>
                      </a:moveTo>
                      <a:cubicBezTo>
                        <a:pt x="1323" y="392"/>
                        <a:pt x="1338" y="395"/>
                        <a:pt x="1355" y="395"/>
                      </a:cubicBezTo>
                      <a:lnTo>
                        <a:pt x="1355" y="395"/>
                      </a:lnTo>
                      <a:cubicBezTo>
                        <a:pt x="1345" y="388"/>
                        <a:pt x="1335" y="381"/>
                        <a:pt x="1323" y="375"/>
                      </a:cubicBezTo>
                      <a:close/>
                      <a:moveTo>
                        <a:pt x="850" y="1"/>
                      </a:moveTo>
                      <a:cubicBezTo>
                        <a:pt x="645" y="1"/>
                        <a:pt x="437" y="50"/>
                        <a:pt x="27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73" y="920"/>
                      </a:cubicBezTo>
                      <a:cubicBezTo>
                        <a:pt x="448" y="1017"/>
                        <a:pt x="642" y="1076"/>
                        <a:pt x="837" y="1076"/>
                      </a:cubicBezTo>
                      <a:cubicBezTo>
                        <a:pt x="1031" y="1076"/>
                        <a:pt x="1245" y="1017"/>
                        <a:pt x="1401" y="920"/>
                      </a:cubicBezTo>
                      <a:cubicBezTo>
                        <a:pt x="1576" y="823"/>
                        <a:pt x="1673" y="687"/>
                        <a:pt x="1673" y="531"/>
                      </a:cubicBezTo>
                      <a:cubicBezTo>
                        <a:pt x="1673" y="434"/>
                        <a:pt x="1615" y="375"/>
                        <a:pt x="1576" y="298"/>
                      </a:cubicBezTo>
                      <a:lnTo>
                        <a:pt x="1421" y="375"/>
                      </a:lnTo>
                      <a:cubicBezTo>
                        <a:pt x="1401" y="375"/>
                        <a:pt x="1362" y="395"/>
                        <a:pt x="1362" y="395"/>
                      </a:cubicBezTo>
                      <a:cubicBezTo>
                        <a:pt x="1360" y="395"/>
                        <a:pt x="1357" y="395"/>
                        <a:pt x="1355" y="395"/>
                      </a:cubicBezTo>
                      <a:lnTo>
                        <a:pt x="1355" y="395"/>
                      </a:lnTo>
                      <a:cubicBezTo>
                        <a:pt x="1412" y="436"/>
                        <a:pt x="1440" y="498"/>
                        <a:pt x="1440" y="531"/>
                      </a:cubicBezTo>
                      <a:cubicBezTo>
                        <a:pt x="1440" y="609"/>
                        <a:pt x="1401" y="648"/>
                        <a:pt x="1304" y="726"/>
                      </a:cubicBezTo>
                      <a:cubicBezTo>
                        <a:pt x="1177" y="803"/>
                        <a:pt x="1012" y="842"/>
                        <a:pt x="851" y="842"/>
                      </a:cubicBezTo>
                      <a:cubicBezTo>
                        <a:pt x="691" y="842"/>
                        <a:pt x="535" y="803"/>
                        <a:pt x="428" y="726"/>
                      </a:cubicBezTo>
                      <a:cubicBezTo>
                        <a:pt x="331" y="687"/>
                        <a:pt x="273" y="609"/>
                        <a:pt x="273" y="531"/>
                      </a:cubicBezTo>
                      <a:cubicBezTo>
                        <a:pt x="273" y="453"/>
                        <a:pt x="331" y="414"/>
                        <a:pt x="428" y="337"/>
                      </a:cubicBezTo>
                      <a:cubicBezTo>
                        <a:pt x="545" y="259"/>
                        <a:pt x="720" y="239"/>
                        <a:pt x="856" y="239"/>
                      </a:cubicBezTo>
                      <a:cubicBezTo>
                        <a:pt x="1021" y="239"/>
                        <a:pt x="1151" y="274"/>
                        <a:pt x="1279" y="326"/>
                      </a:cubicBezTo>
                      <a:lnTo>
                        <a:pt x="1279" y="326"/>
                      </a:lnTo>
                      <a:cubicBezTo>
                        <a:pt x="1275" y="323"/>
                        <a:pt x="1270" y="320"/>
                        <a:pt x="1265" y="317"/>
                      </a:cubicBezTo>
                      <a:cubicBezTo>
                        <a:pt x="1245" y="278"/>
                        <a:pt x="1245" y="200"/>
                        <a:pt x="1323" y="142"/>
                      </a:cubicBezTo>
                      <a:lnTo>
                        <a:pt x="1362" y="123"/>
                      </a:lnTo>
                      <a:cubicBezTo>
                        <a:pt x="1215" y="40"/>
                        <a:pt x="1033" y="1"/>
                        <a:pt x="8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6" name="Google Shape;4636;p42"/>
                <p:cNvSpPr/>
                <p:nvPr/>
              </p:nvSpPr>
              <p:spPr>
                <a:xfrm>
                  <a:off x="632875" y="1901275"/>
                  <a:ext cx="880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273" extrusionOk="0">
                      <a:moveTo>
                        <a:pt x="118" y="1"/>
                      </a:moveTo>
                      <a:lnTo>
                        <a:pt x="79" y="20"/>
                      </a:lnTo>
                      <a:cubicBezTo>
                        <a:pt x="20" y="39"/>
                        <a:pt x="1" y="117"/>
                        <a:pt x="59" y="195"/>
                      </a:cubicBezTo>
                      <a:cubicBezTo>
                        <a:pt x="59" y="215"/>
                        <a:pt x="79" y="215"/>
                        <a:pt x="98" y="253"/>
                      </a:cubicBezTo>
                      <a:cubicBezTo>
                        <a:pt x="118" y="253"/>
                        <a:pt x="157" y="273"/>
                        <a:pt x="157" y="273"/>
                      </a:cubicBezTo>
                      <a:cubicBezTo>
                        <a:pt x="176" y="273"/>
                        <a:pt x="196" y="273"/>
                        <a:pt x="196" y="253"/>
                      </a:cubicBezTo>
                      <a:lnTo>
                        <a:pt x="351" y="176"/>
                      </a:lnTo>
                      <a:cubicBezTo>
                        <a:pt x="293" y="117"/>
                        <a:pt x="254" y="78"/>
                        <a:pt x="176" y="20"/>
                      </a:cubicBezTo>
                      <a:cubicBezTo>
                        <a:pt x="176" y="20"/>
                        <a:pt x="157" y="20"/>
                        <a:pt x="1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7" name="Google Shape;4637;p42"/>
                <p:cNvSpPr/>
                <p:nvPr/>
              </p:nvSpPr>
              <p:spPr>
                <a:xfrm>
                  <a:off x="686400" y="18842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1260" y="312"/>
                      </a:moveTo>
                      <a:cubicBezTo>
                        <a:pt x="1273" y="326"/>
                        <a:pt x="1288" y="342"/>
                        <a:pt x="1314" y="349"/>
                      </a:cubicBezTo>
                      <a:lnTo>
                        <a:pt x="1314" y="349"/>
                      </a:lnTo>
                      <a:cubicBezTo>
                        <a:pt x="1300" y="337"/>
                        <a:pt x="1283" y="325"/>
                        <a:pt x="1265" y="314"/>
                      </a:cubicBezTo>
                      <a:cubicBezTo>
                        <a:pt x="1263" y="313"/>
                        <a:pt x="1262" y="312"/>
                        <a:pt x="1260" y="312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2" y="119"/>
                      </a:cubicBezTo>
                      <a:cubicBezTo>
                        <a:pt x="97" y="217"/>
                        <a:pt x="0" y="372"/>
                        <a:pt x="0" y="508"/>
                      </a:cubicBezTo>
                      <a:cubicBezTo>
                        <a:pt x="0" y="664"/>
                        <a:pt x="97" y="800"/>
                        <a:pt x="272" y="898"/>
                      </a:cubicBezTo>
                      <a:cubicBezTo>
                        <a:pt x="447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381" y="898"/>
                      </a:cubicBezTo>
                      <a:cubicBezTo>
                        <a:pt x="1556" y="800"/>
                        <a:pt x="1654" y="664"/>
                        <a:pt x="1654" y="508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lnTo>
                        <a:pt x="1381" y="314"/>
                      </a:lnTo>
                      <a:cubicBezTo>
                        <a:pt x="1381" y="353"/>
                        <a:pt x="1362" y="353"/>
                        <a:pt x="1342" y="353"/>
                      </a:cubicBezTo>
                      <a:cubicBezTo>
                        <a:pt x="1332" y="353"/>
                        <a:pt x="1322" y="351"/>
                        <a:pt x="1314" y="349"/>
                      </a:cubicBezTo>
                      <a:lnTo>
                        <a:pt x="1314" y="349"/>
                      </a:lnTo>
                      <a:cubicBezTo>
                        <a:pt x="1375" y="401"/>
                        <a:pt x="1401" y="461"/>
                        <a:pt x="1401" y="508"/>
                      </a:cubicBezTo>
                      <a:cubicBezTo>
                        <a:pt x="1420" y="586"/>
                        <a:pt x="1362" y="645"/>
                        <a:pt x="1265" y="703"/>
                      </a:cubicBezTo>
                      <a:cubicBezTo>
                        <a:pt x="1148" y="781"/>
                        <a:pt x="983" y="820"/>
                        <a:pt x="820" y="820"/>
                      </a:cubicBezTo>
                      <a:cubicBezTo>
                        <a:pt x="657" y="820"/>
                        <a:pt x="496" y="781"/>
                        <a:pt x="389" y="703"/>
                      </a:cubicBezTo>
                      <a:cubicBezTo>
                        <a:pt x="292" y="664"/>
                        <a:pt x="253" y="586"/>
                        <a:pt x="253" y="508"/>
                      </a:cubicBezTo>
                      <a:cubicBezTo>
                        <a:pt x="253" y="450"/>
                        <a:pt x="292" y="392"/>
                        <a:pt x="389" y="314"/>
                      </a:cubicBezTo>
                      <a:cubicBezTo>
                        <a:pt x="506" y="236"/>
                        <a:pt x="681" y="217"/>
                        <a:pt x="817" y="217"/>
                      </a:cubicBezTo>
                      <a:cubicBezTo>
                        <a:pt x="990" y="217"/>
                        <a:pt x="1144" y="255"/>
                        <a:pt x="1260" y="312"/>
                      </a:cubicBezTo>
                      <a:lnTo>
                        <a:pt x="1260" y="312"/>
                      </a:lnTo>
                      <a:cubicBezTo>
                        <a:pt x="1255" y="305"/>
                        <a:pt x="1250" y="299"/>
                        <a:pt x="1245" y="294"/>
                      </a:cubicBezTo>
                      <a:cubicBezTo>
                        <a:pt x="1226" y="256"/>
                        <a:pt x="1226" y="178"/>
                        <a:pt x="1284" y="119"/>
                      </a:cubicBezTo>
                      <a:lnTo>
                        <a:pt x="1342" y="100"/>
                      </a:ln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8" name="Google Shape;4638;p42"/>
                <p:cNvSpPr/>
                <p:nvPr/>
              </p:nvSpPr>
              <p:spPr>
                <a:xfrm>
                  <a:off x="717025" y="1886675"/>
                  <a:ext cx="78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5" extrusionOk="0">
                      <a:moveTo>
                        <a:pt x="117" y="1"/>
                      </a:moveTo>
                      <a:lnTo>
                        <a:pt x="59" y="20"/>
                      </a:lnTo>
                      <a:cubicBezTo>
                        <a:pt x="20" y="59"/>
                        <a:pt x="1" y="118"/>
                        <a:pt x="20" y="195"/>
                      </a:cubicBezTo>
                      <a:cubicBezTo>
                        <a:pt x="40" y="234"/>
                        <a:pt x="79" y="234"/>
                        <a:pt x="117" y="234"/>
                      </a:cubicBezTo>
                      <a:cubicBezTo>
                        <a:pt x="137" y="234"/>
                        <a:pt x="156" y="234"/>
                        <a:pt x="156" y="215"/>
                      </a:cubicBezTo>
                      <a:lnTo>
                        <a:pt x="312" y="137"/>
                      </a:lnTo>
                      <a:cubicBezTo>
                        <a:pt x="254" y="98"/>
                        <a:pt x="215" y="59"/>
                        <a:pt x="156" y="20"/>
                      </a:cubicBezTo>
                      <a:cubicBezTo>
                        <a:pt x="137" y="20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9" name="Google Shape;4639;p42"/>
                <p:cNvSpPr/>
                <p:nvPr/>
              </p:nvSpPr>
              <p:spPr>
                <a:xfrm>
                  <a:off x="436400" y="1794550"/>
                  <a:ext cx="41350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0" extrusionOk="0">
                      <a:moveTo>
                        <a:pt x="856" y="242"/>
                      </a:moveTo>
                      <a:cubicBezTo>
                        <a:pt x="1031" y="242"/>
                        <a:pt x="1167" y="262"/>
                        <a:pt x="1284" y="340"/>
                      </a:cubicBezTo>
                      <a:cubicBezTo>
                        <a:pt x="1381" y="379"/>
                        <a:pt x="1440" y="456"/>
                        <a:pt x="1440" y="534"/>
                      </a:cubicBezTo>
                      <a:cubicBezTo>
                        <a:pt x="1440" y="593"/>
                        <a:pt x="1401" y="670"/>
                        <a:pt x="1304" y="729"/>
                      </a:cubicBezTo>
                      <a:cubicBezTo>
                        <a:pt x="1177" y="797"/>
                        <a:pt x="1012" y="831"/>
                        <a:pt x="851" y="831"/>
                      </a:cubicBezTo>
                      <a:cubicBezTo>
                        <a:pt x="691" y="831"/>
                        <a:pt x="535" y="797"/>
                        <a:pt x="428" y="729"/>
                      </a:cubicBezTo>
                      <a:cubicBezTo>
                        <a:pt x="331" y="670"/>
                        <a:pt x="273" y="593"/>
                        <a:pt x="273" y="534"/>
                      </a:cubicBezTo>
                      <a:cubicBezTo>
                        <a:pt x="273" y="456"/>
                        <a:pt x="331" y="398"/>
                        <a:pt x="428" y="340"/>
                      </a:cubicBezTo>
                      <a:cubicBezTo>
                        <a:pt x="545" y="262"/>
                        <a:pt x="720" y="242"/>
                        <a:pt x="856" y="242"/>
                      </a:cubicBezTo>
                      <a:close/>
                      <a:moveTo>
                        <a:pt x="869" y="1"/>
                      </a:moveTo>
                      <a:cubicBezTo>
                        <a:pt x="657" y="1"/>
                        <a:pt x="442" y="50"/>
                        <a:pt x="273" y="145"/>
                      </a:cubicBezTo>
                      <a:cubicBezTo>
                        <a:pt x="97" y="242"/>
                        <a:pt x="0" y="379"/>
                        <a:pt x="0" y="534"/>
                      </a:cubicBezTo>
                      <a:cubicBezTo>
                        <a:pt x="0" y="670"/>
                        <a:pt x="97" y="826"/>
                        <a:pt x="273" y="923"/>
                      </a:cubicBezTo>
                      <a:cubicBezTo>
                        <a:pt x="448" y="1021"/>
                        <a:pt x="642" y="1059"/>
                        <a:pt x="837" y="1059"/>
                      </a:cubicBezTo>
                      <a:cubicBezTo>
                        <a:pt x="1031" y="1059"/>
                        <a:pt x="1245" y="1021"/>
                        <a:pt x="1401" y="923"/>
                      </a:cubicBezTo>
                      <a:cubicBezTo>
                        <a:pt x="1557" y="826"/>
                        <a:pt x="1654" y="670"/>
                        <a:pt x="1654" y="534"/>
                      </a:cubicBezTo>
                      <a:cubicBezTo>
                        <a:pt x="1654" y="437"/>
                        <a:pt x="1615" y="359"/>
                        <a:pt x="1557" y="262"/>
                      </a:cubicBezTo>
                      <a:lnTo>
                        <a:pt x="1440" y="340"/>
                      </a:lnTo>
                      <a:cubicBezTo>
                        <a:pt x="1440" y="359"/>
                        <a:pt x="1420" y="359"/>
                        <a:pt x="1401" y="359"/>
                      </a:cubicBezTo>
                      <a:cubicBezTo>
                        <a:pt x="1343" y="359"/>
                        <a:pt x="1323" y="340"/>
                        <a:pt x="1304" y="301"/>
                      </a:cubicBezTo>
                      <a:cubicBezTo>
                        <a:pt x="1265" y="262"/>
                        <a:pt x="1265" y="184"/>
                        <a:pt x="1343" y="145"/>
                      </a:cubicBezTo>
                      <a:lnTo>
                        <a:pt x="1362" y="106"/>
                      </a:lnTo>
                      <a:cubicBezTo>
                        <a:pt x="1220" y="35"/>
                        <a:pt x="1046" y="1"/>
                        <a:pt x="86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0" name="Google Shape;4640;p42"/>
                <p:cNvSpPr/>
                <p:nvPr/>
              </p:nvSpPr>
              <p:spPr>
                <a:xfrm>
                  <a:off x="468000" y="1797200"/>
                  <a:ext cx="73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4" extrusionOk="0">
                      <a:moveTo>
                        <a:pt x="98" y="0"/>
                      </a:moveTo>
                      <a:lnTo>
                        <a:pt x="79" y="39"/>
                      </a:lnTo>
                      <a:cubicBezTo>
                        <a:pt x="20" y="59"/>
                        <a:pt x="1" y="136"/>
                        <a:pt x="20" y="195"/>
                      </a:cubicBezTo>
                      <a:cubicBezTo>
                        <a:pt x="59" y="253"/>
                        <a:pt x="98" y="253"/>
                        <a:pt x="117" y="253"/>
                      </a:cubicBezTo>
                      <a:cubicBezTo>
                        <a:pt x="156" y="253"/>
                        <a:pt x="176" y="253"/>
                        <a:pt x="176" y="214"/>
                      </a:cubicBezTo>
                      <a:lnTo>
                        <a:pt x="293" y="156"/>
                      </a:lnTo>
                      <a:cubicBezTo>
                        <a:pt x="273" y="136"/>
                        <a:pt x="234" y="78"/>
                        <a:pt x="156" y="39"/>
                      </a:cubicBezTo>
                      <a:cubicBezTo>
                        <a:pt x="137" y="39"/>
                        <a:pt x="137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1" name="Google Shape;4641;p42"/>
                <p:cNvSpPr/>
                <p:nvPr/>
              </p:nvSpPr>
              <p:spPr>
                <a:xfrm>
                  <a:off x="1481600" y="1840475"/>
                  <a:ext cx="525" cy="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1" extrusionOk="0">
                      <a:moveTo>
                        <a:pt x="20" y="1"/>
                      </a:moveTo>
                      <a:cubicBezTo>
                        <a:pt x="1" y="1"/>
                        <a:pt x="1" y="1"/>
                        <a:pt x="1" y="20"/>
                      </a:cubicBezTo>
                      <a:lnTo>
                        <a:pt x="2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2" name="Google Shape;4642;p42"/>
                <p:cNvSpPr/>
                <p:nvPr/>
              </p:nvSpPr>
              <p:spPr>
                <a:xfrm>
                  <a:off x="1472375" y="1844850"/>
                  <a:ext cx="9250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" h="702" extrusionOk="0">
                      <a:moveTo>
                        <a:pt x="136" y="1"/>
                      </a:moveTo>
                      <a:cubicBezTo>
                        <a:pt x="59" y="79"/>
                        <a:pt x="0" y="156"/>
                        <a:pt x="0" y="273"/>
                      </a:cubicBezTo>
                      <a:cubicBezTo>
                        <a:pt x="0" y="409"/>
                        <a:pt x="98" y="565"/>
                        <a:pt x="273" y="662"/>
                      </a:cubicBezTo>
                      <a:cubicBezTo>
                        <a:pt x="292" y="682"/>
                        <a:pt x="350" y="682"/>
                        <a:pt x="370" y="701"/>
                      </a:cubicBezTo>
                      <a:lnTo>
                        <a:pt x="370" y="429"/>
                      </a:lnTo>
                      <a:cubicBezTo>
                        <a:pt x="292" y="390"/>
                        <a:pt x="253" y="331"/>
                        <a:pt x="253" y="273"/>
                      </a:cubicBezTo>
                      <a:cubicBezTo>
                        <a:pt x="253" y="215"/>
                        <a:pt x="292" y="137"/>
                        <a:pt x="370" y="98"/>
                      </a:cubicBezTo>
                      <a:lnTo>
                        <a:pt x="370" y="40"/>
                      </a:lnTo>
                      <a:cubicBezTo>
                        <a:pt x="350" y="79"/>
                        <a:pt x="331" y="98"/>
                        <a:pt x="292" y="98"/>
                      </a:cubicBezTo>
                      <a:cubicBezTo>
                        <a:pt x="273" y="98"/>
                        <a:pt x="253" y="98"/>
                        <a:pt x="253" y="79"/>
                      </a:cubicBezTo>
                      <a:lnTo>
                        <a:pt x="13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3" name="Google Shape;4643;p42"/>
                <p:cNvSpPr/>
                <p:nvPr/>
              </p:nvSpPr>
              <p:spPr>
                <a:xfrm>
                  <a:off x="1482100" y="1841450"/>
                  <a:ext cx="1475" cy="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" h="157" extrusionOk="0">
                      <a:moveTo>
                        <a:pt x="0" y="1"/>
                      </a:moveTo>
                      <a:lnTo>
                        <a:pt x="39" y="156"/>
                      </a:lnTo>
                      <a:cubicBezTo>
                        <a:pt x="59" y="117"/>
                        <a:pt x="59" y="59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4" name="Google Shape;4644;p42"/>
                <p:cNvSpPr/>
                <p:nvPr/>
              </p:nvSpPr>
              <p:spPr>
                <a:xfrm>
                  <a:off x="1474800" y="1840475"/>
                  <a:ext cx="68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54" extrusionOk="0">
                      <a:moveTo>
                        <a:pt x="234" y="1"/>
                      </a:moveTo>
                      <a:cubicBezTo>
                        <a:pt x="195" y="1"/>
                        <a:pt x="176" y="20"/>
                        <a:pt x="156" y="20"/>
                      </a:cubicBezTo>
                      <a:cubicBezTo>
                        <a:pt x="78" y="59"/>
                        <a:pt x="39" y="98"/>
                        <a:pt x="1" y="156"/>
                      </a:cubicBezTo>
                      <a:lnTo>
                        <a:pt x="137" y="215"/>
                      </a:lnTo>
                      <a:cubicBezTo>
                        <a:pt x="176" y="254"/>
                        <a:pt x="195" y="254"/>
                        <a:pt x="195" y="254"/>
                      </a:cubicBezTo>
                      <a:cubicBezTo>
                        <a:pt x="234" y="254"/>
                        <a:pt x="253" y="215"/>
                        <a:pt x="273" y="195"/>
                      </a:cubicBezTo>
                      <a:lnTo>
                        <a:pt x="273" y="20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5" name="Google Shape;4645;p42"/>
                <p:cNvSpPr/>
                <p:nvPr/>
              </p:nvSpPr>
              <p:spPr>
                <a:xfrm>
                  <a:off x="365375" y="12429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993" y="204"/>
                        <a:pt x="1149" y="243"/>
                        <a:pt x="1265" y="321"/>
                      </a:cubicBezTo>
                      <a:cubicBezTo>
                        <a:pt x="1363" y="360"/>
                        <a:pt x="1421" y="438"/>
                        <a:pt x="1421" y="516"/>
                      </a:cubicBezTo>
                      <a:cubicBezTo>
                        <a:pt x="1421" y="574"/>
                        <a:pt x="1363" y="632"/>
                        <a:pt x="1265" y="710"/>
                      </a:cubicBezTo>
                      <a:cubicBezTo>
                        <a:pt x="1149" y="778"/>
                        <a:pt x="993" y="812"/>
                        <a:pt x="835" y="812"/>
                      </a:cubicBezTo>
                      <a:cubicBezTo>
                        <a:pt x="677" y="812"/>
                        <a:pt x="516" y="778"/>
                        <a:pt x="390" y="710"/>
                      </a:cubicBezTo>
                      <a:cubicBezTo>
                        <a:pt x="293" y="652"/>
                        <a:pt x="254" y="574"/>
                        <a:pt x="254" y="516"/>
                      </a:cubicBezTo>
                      <a:cubicBezTo>
                        <a:pt x="254" y="438"/>
                        <a:pt x="293" y="380"/>
                        <a:pt x="390" y="321"/>
                      </a:cubicBezTo>
                      <a:cubicBezTo>
                        <a:pt x="507" y="243"/>
                        <a:pt x="682" y="204"/>
                        <a:pt x="837" y="20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22"/>
                        <a:pt x="1343" y="963"/>
                      </a:cubicBezTo>
                      <a:cubicBezTo>
                        <a:pt x="1265" y="924"/>
                        <a:pt x="1246" y="846"/>
                        <a:pt x="1265" y="769"/>
                      </a:cubicBezTo>
                      <a:cubicBezTo>
                        <a:pt x="1280" y="740"/>
                        <a:pt x="1325" y="722"/>
                        <a:pt x="1379" y="722"/>
                      </a:cubicBezTo>
                      <a:cubicBezTo>
                        <a:pt x="1399" y="722"/>
                        <a:pt x="1420" y="724"/>
                        <a:pt x="1440" y="730"/>
                      </a:cubicBezTo>
                      <a:lnTo>
                        <a:pt x="1538" y="808"/>
                      </a:lnTo>
                      <a:cubicBezTo>
                        <a:pt x="1616" y="730"/>
                        <a:pt x="1654" y="632"/>
                        <a:pt x="1654" y="535"/>
                      </a:cubicBezTo>
                      <a:cubicBezTo>
                        <a:pt x="1654" y="380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6" name="Google Shape;4646;p42"/>
                <p:cNvSpPr/>
                <p:nvPr/>
              </p:nvSpPr>
              <p:spPr>
                <a:xfrm>
                  <a:off x="397000" y="1260925"/>
                  <a:ext cx="73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2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7"/>
                        <a:pt x="78" y="226"/>
                      </a:cubicBezTo>
                      <a:cubicBezTo>
                        <a:pt x="98" y="226"/>
                        <a:pt x="117" y="206"/>
                        <a:pt x="156" y="206"/>
                      </a:cubicBezTo>
                      <a:cubicBezTo>
                        <a:pt x="195" y="187"/>
                        <a:pt x="253" y="128"/>
                        <a:pt x="292" y="90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7" name="Google Shape;4647;p42"/>
                <p:cNvSpPr/>
                <p:nvPr/>
              </p:nvSpPr>
              <p:spPr>
                <a:xfrm>
                  <a:off x="357600" y="1172450"/>
                  <a:ext cx="35050" cy="2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1100" extrusionOk="0">
                      <a:moveTo>
                        <a:pt x="577" y="0"/>
                      </a:moveTo>
                      <a:cubicBezTo>
                        <a:pt x="375" y="0"/>
                        <a:pt x="176" y="49"/>
                        <a:pt x="20" y="146"/>
                      </a:cubicBezTo>
                      <a:cubicBezTo>
                        <a:pt x="0" y="146"/>
                        <a:pt x="0" y="166"/>
                        <a:pt x="0" y="166"/>
                      </a:cubicBezTo>
                      <a:lnTo>
                        <a:pt x="0" y="555"/>
                      </a:lnTo>
                      <a:cubicBezTo>
                        <a:pt x="0" y="477"/>
                        <a:pt x="39" y="438"/>
                        <a:pt x="137" y="360"/>
                      </a:cubicBezTo>
                      <a:cubicBezTo>
                        <a:pt x="273" y="282"/>
                        <a:pt x="428" y="263"/>
                        <a:pt x="584" y="263"/>
                      </a:cubicBezTo>
                      <a:cubicBezTo>
                        <a:pt x="759" y="263"/>
                        <a:pt x="895" y="282"/>
                        <a:pt x="1012" y="360"/>
                      </a:cubicBezTo>
                      <a:cubicBezTo>
                        <a:pt x="1109" y="418"/>
                        <a:pt x="1168" y="477"/>
                        <a:pt x="1168" y="555"/>
                      </a:cubicBezTo>
                      <a:cubicBezTo>
                        <a:pt x="1168" y="632"/>
                        <a:pt x="1109" y="671"/>
                        <a:pt x="1012" y="749"/>
                      </a:cubicBezTo>
                      <a:cubicBezTo>
                        <a:pt x="895" y="827"/>
                        <a:pt x="730" y="866"/>
                        <a:pt x="567" y="866"/>
                      </a:cubicBezTo>
                      <a:cubicBezTo>
                        <a:pt x="404" y="866"/>
                        <a:pt x="244" y="827"/>
                        <a:pt x="137" y="749"/>
                      </a:cubicBezTo>
                      <a:cubicBezTo>
                        <a:pt x="39" y="710"/>
                        <a:pt x="0" y="632"/>
                        <a:pt x="0" y="555"/>
                      </a:cubicBezTo>
                      <a:lnTo>
                        <a:pt x="0" y="924"/>
                      </a:lnTo>
                      <a:lnTo>
                        <a:pt x="20" y="944"/>
                      </a:lnTo>
                      <a:cubicBezTo>
                        <a:pt x="176" y="1041"/>
                        <a:pt x="390" y="1099"/>
                        <a:pt x="584" y="1099"/>
                      </a:cubicBezTo>
                      <a:cubicBezTo>
                        <a:pt x="759" y="1099"/>
                        <a:pt x="954" y="1041"/>
                        <a:pt x="1090" y="963"/>
                      </a:cubicBezTo>
                      <a:cubicBezTo>
                        <a:pt x="1051" y="944"/>
                        <a:pt x="1012" y="866"/>
                        <a:pt x="1051" y="808"/>
                      </a:cubicBezTo>
                      <a:cubicBezTo>
                        <a:pt x="1066" y="764"/>
                        <a:pt x="1113" y="742"/>
                        <a:pt x="1160" y="742"/>
                      </a:cubicBezTo>
                      <a:cubicBezTo>
                        <a:pt x="1176" y="742"/>
                        <a:pt x="1192" y="744"/>
                        <a:pt x="1207" y="749"/>
                      </a:cubicBezTo>
                      <a:lnTo>
                        <a:pt x="1284" y="808"/>
                      </a:lnTo>
                      <a:cubicBezTo>
                        <a:pt x="1362" y="730"/>
                        <a:pt x="1401" y="632"/>
                        <a:pt x="1401" y="535"/>
                      </a:cubicBezTo>
                      <a:cubicBezTo>
                        <a:pt x="1401" y="380"/>
                        <a:pt x="1304" y="243"/>
                        <a:pt x="1148" y="146"/>
                      </a:cubicBezTo>
                      <a:cubicBezTo>
                        <a:pt x="983" y="49"/>
                        <a:pt x="779" y="0"/>
                        <a:pt x="5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8" name="Google Shape;4648;p42"/>
                <p:cNvSpPr/>
                <p:nvPr/>
              </p:nvSpPr>
              <p:spPr>
                <a:xfrm>
                  <a:off x="383875" y="1191400"/>
                  <a:ext cx="730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25" extrusionOk="0">
                      <a:moveTo>
                        <a:pt x="101" y="0"/>
                      </a:moveTo>
                      <a:cubicBezTo>
                        <a:pt x="60" y="0"/>
                        <a:pt x="30" y="25"/>
                        <a:pt x="19" y="69"/>
                      </a:cubicBezTo>
                      <a:cubicBezTo>
                        <a:pt x="0" y="108"/>
                        <a:pt x="0" y="186"/>
                        <a:pt x="58" y="225"/>
                      </a:cubicBezTo>
                      <a:cubicBezTo>
                        <a:pt x="97" y="225"/>
                        <a:pt x="97" y="205"/>
                        <a:pt x="117" y="205"/>
                      </a:cubicBezTo>
                      <a:cubicBezTo>
                        <a:pt x="195" y="166"/>
                        <a:pt x="233" y="127"/>
                        <a:pt x="292" y="88"/>
                      </a:cubicBezTo>
                      <a:lnTo>
                        <a:pt x="214" y="50"/>
                      </a:lnTo>
                      <a:cubicBezTo>
                        <a:pt x="171" y="15"/>
                        <a:pt x="132" y="0"/>
                        <a:pt x="1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9" name="Google Shape;4649;p42"/>
                <p:cNvSpPr/>
                <p:nvPr/>
              </p:nvSpPr>
              <p:spPr>
                <a:xfrm>
                  <a:off x="394075" y="1103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1303" y="714"/>
                      </a:moveTo>
                      <a:cubicBezTo>
                        <a:pt x="1269" y="719"/>
                        <a:pt x="1240" y="738"/>
                        <a:pt x="1217" y="759"/>
                      </a:cubicBezTo>
                      <a:lnTo>
                        <a:pt x="1217" y="759"/>
                      </a:lnTo>
                      <a:cubicBezTo>
                        <a:pt x="1241" y="750"/>
                        <a:pt x="1263" y="740"/>
                        <a:pt x="1285" y="730"/>
                      </a:cubicBezTo>
                      <a:cubicBezTo>
                        <a:pt x="1291" y="724"/>
                        <a:pt x="1297" y="719"/>
                        <a:pt x="1303" y="71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lnTo>
                        <a:pt x="1265" y="944"/>
                      </a:lnTo>
                      <a:cubicBezTo>
                        <a:pt x="1207" y="924"/>
                        <a:pt x="1187" y="846"/>
                        <a:pt x="1207" y="768"/>
                      </a:cubicBezTo>
                      <a:cubicBezTo>
                        <a:pt x="1210" y="765"/>
                        <a:pt x="1214" y="762"/>
                        <a:pt x="1217" y="759"/>
                      </a:cubicBezTo>
                      <a:lnTo>
                        <a:pt x="1217" y="759"/>
                      </a:lnTo>
                      <a:cubicBezTo>
                        <a:pt x="1111" y="798"/>
                        <a:pt x="983" y="817"/>
                        <a:pt x="854" y="817"/>
                      </a:cubicBezTo>
                      <a:cubicBezTo>
                        <a:pt x="696" y="817"/>
                        <a:pt x="536" y="788"/>
                        <a:pt x="409" y="730"/>
                      </a:cubicBezTo>
                      <a:cubicBezTo>
                        <a:pt x="312" y="671"/>
                        <a:pt x="273" y="593"/>
                        <a:pt x="273" y="516"/>
                      </a:cubicBezTo>
                      <a:cubicBezTo>
                        <a:pt x="273" y="457"/>
                        <a:pt x="312" y="399"/>
                        <a:pt x="409" y="321"/>
                      </a:cubicBezTo>
                      <a:cubicBezTo>
                        <a:pt x="526" y="263"/>
                        <a:pt x="701" y="224"/>
                        <a:pt x="837" y="224"/>
                      </a:cubicBezTo>
                      <a:cubicBezTo>
                        <a:pt x="1012" y="224"/>
                        <a:pt x="1168" y="263"/>
                        <a:pt x="1285" y="321"/>
                      </a:cubicBezTo>
                      <a:cubicBezTo>
                        <a:pt x="1382" y="379"/>
                        <a:pt x="1421" y="457"/>
                        <a:pt x="1421" y="516"/>
                      </a:cubicBezTo>
                      <a:cubicBezTo>
                        <a:pt x="1421" y="588"/>
                        <a:pt x="1387" y="644"/>
                        <a:pt x="1303" y="714"/>
                      </a:cubicBezTo>
                      <a:lnTo>
                        <a:pt x="1303" y="714"/>
                      </a:lnTo>
                      <a:cubicBezTo>
                        <a:pt x="1308" y="714"/>
                        <a:pt x="1313" y="713"/>
                        <a:pt x="1319" y="713"/>
                      </a:cubicBezTo>
                      <a:cubicBezTo>
                        <a:pt x="1338" y="713"/>
                        <a:pt x="1359" y="718"/>
                        <a:pt x="1382" y="730"/>
                      </a:cubicBezTo>
                      <a:lnTo>
                        <a:pt x="1538" y="827"/>
                      </a:lnTo>
                      <a:cubicBezTo>
                        <a:pt x="1596" y="749"/>
                        <a:pt x="1654" y="63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0" name="Google Shape;4650;p42"/>
                <p:cNvSpPr/>
                <p:nvPr/>
              </p:nvSpPr>
              <p:spPr>
                <a:xfrm>
                  <a:off x="424225" y="1121475"/>
                  <a:ext cx="8775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0" extrusionOk="0">
                      <a:moveTo>
                        <a:pt x="133" y="0"/>
                      </a:moveTo>
                      <a:cubicBezTo>
                        <a:pt x="99" y="0"/>
                        <a:pt x="63" y="19"/>
                        <a:pt x="40" y="64"/>
                      </a:cubicBezTo>
                      <a:cubicBezTo>
                        <a:pt x="1" y="103"/>
                        <a:pt x="1" y="181"/>
                        <a:pt x="79" y="240"/>
                      </a:cubicBezTo>
                      <a:lnTo>
                        <a:pt x="137" y="259"/>
                      </a:lnTo>
                      <a:cubicBezTo>
                        <a:pt x="156" y="240"/>
                        <a:pt x="195" y="240"/>
                        <a:pt x="234" y="201"/>
                      </a:cubicBezTo>
                      <a:cubicBezTo>
                        <a:pt x="254" y="181"/>
                        <a:pt x="293" y="162"/>
                        <a:pt x="351" y="123"/>
                      </a:cubicBezTo>
                      <a:lnTo>
                        <a:pt x="195" y="26"/>
                      </a:lnTo>
                      <a:cubicBezTo>
                        <a:pt x="179" y="9"/>
                        <a:pt x="156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1" name="Google Shape;4651;p42"/>
                <p:cNvSpPr/>
                <p:nvPr/>
              </p:nvSpPr>
              <p:spPr>
                <a:xfrm>
                  <a:off x="368300" y="994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54" y="244"/>
                        <a:pt x="1129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594"/>
                        <a:pt x="1343" y="652"/>
                        <a:pt x="1246" y="730"/>
                      </a:cubicBezTo>
                      <a:cubicBezTo>
                        <a:pt x="1139" y="798"/>
                        <a:pt x="983" y="832"/>
                        <a:pt x="822" y="832"/>
                      </a:cubicBezTo>
                      <a:cubicBezTo>
                        <a:pt x="662" y="832"/>
                        <a:pt x="497" y="798"/>
                        <a:pt x="370" y="730"/>
                      </a:cubicBezTo>
                      <a:cubicBezTo>
                        <a:pt x="273" y="672"/>
                        <a:pt x="234" y="594"/>
                        <a:pt x="234" y="536"/>
                      </a:cubicBezTo>
                      <a:cubicBezTo>
                        <a:pt x="234" y="458"/>
                        <a:pt x="273" y="399"/>
                        <a:pt x="370" y="341"/>
                      </a:cubicBezTo>
                      <a:cubicBezTo>
                        <a:pt x="487" y="263"/>
                        <a:pt x="662" y="244"/>
                        <a:pt x="818" y="244"/>
                      </a:cubicBezTo>
                      <a:close/>
                      <a:moveTo>
                        <a:pt x="830" y="1"/>
                      </a:moveTo>
                      <a:cubicBezTo>
                        <a:pt x="628" y="1"/>
                        <a:pt x="428" y="49"/>
                        <a:pt x="273" y="147"/>
                      </a:cubicBezTo>
                      <a:cubicBezTo>
                        <a:pt x="98" y="244"/>
                        <a:pt x="0" y="380"/>
                        <a:pt x="0" y="536"/>
                      </a:cubicBezTo>
                      <a:cubicBezTo>
                        <a:pt x="0" y="672"/>
                        <a:pt x="98" y="827"/>
                        <a:pt x="273" y="92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73" y="1061"/>
                        <a:pt x="1129" y="1041"/>
                        <a:pt x="1265" y="983"/>
                      </a:cubicBezTo>
                      <a:lnTo>
                        <a:pt x="1226" y="964"/>
                      </a:lnTo>
                      <a:cubicBezTo>
                        <a:pt x="1148" y="944"/>
                        <a:pt x="1129" y="866"/>
                        <a:pt x="1168" y="789"/>
                      </a:cubicBezTo>
                      <a:cubicBezTo>
                        <a:pt x="1196" y="760"/>
                        <a:pt x="1235" y="742"/>
                        <a:pt x="1285" y="742"/>
                      </a:cubicBezTo>
                      <a:cubicBezTo>
                        <a:pt x="1303" y="742"/>
                        <a:pt x="1322" y="744"/>
                        <a:pt x="1343" y="750"/>
                      </a:cubicBezTo>
                      <a:lnTo>
                        <a:pt x="1518" y="847"/>
                      </a:lnTo>
                      <a:cubicBezTo>
                        <a:pt x="1615" y="750"/>
                        <a:pt x="1654" y="652"/>
                        <a:pt x="1654" y="536"/>
                      </a:cubicBezTo>
                      <a:cubicBezTo>
                        <a:pt x="1654" y="380"/>
                        <a:pt x="1557" y="244"/>
                        <a:pt x="1401" y="147"/>
                      </a:cubicBezTo>
                      <a:cubicBezTo>
                        <a:pt x="1236" y="49"/>
                        <a:pt x="1032" y="1"/>
                        <a:pt x="8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2" name="Google Shape;4652;p42"/>
                <p:cNvSpPr/>
                <p:nvPr/>
              </p:nvSpPr>
              <p:spPr>
                <a:xfrm>
                  <a:off x="396500" y="1012875"/>
                  <a:ext cx="9275" cy="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" h="246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18" y="245"/>
                      </a:lnTo>
                      <a:cubicBezTo>
                        <a:pt x="176" y="226"/>
                        <a:pt x="215" y="206"/>
                        <a:pt x="234" y="187"/>
                      </a:cubicBezTo>
                      <a:cubicBezTo>
                        <a:pt x="293" y="148"/>
                        <a:pt x="332" y="128"/>
                        <a:pt x="371" y="109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3" name="Google Shape;4653;p42"/>
                <p:cNvSpPr/>
                <p:nvPr/>
              </p:nvSpPr>
              <p:spPr>
                <a:xfrm>
                  <a:off x="450000" y="10104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9" y="244"/>
                      </a:moveTo>
                      <a:cubicBezTo>
                        <a:pt x="974" y="244"/>
                        <a:pt x="1110" y="283"/>
                        <a:pt x="1227" y="341"/>
                      </a:cubicBezTo>
                      <a:cubicBezTo>
                        <a:pt x="1324" y="399"/>
                        <a:pt x="1382" y="477"/>
                        <a:pt x="1382" y="536"/>
                      </a:cubicBezTo>
                      <a:cubicBezTo>
                        <a:pt x="1382" y="613"/>
                        <a:pt x="1324" y="672"/>
                        <a:pt x="1227" y="730"/>
                      </a:cubicBezTo>
                      <a:cubicBezTo>
                        <a:pt x="1110" y="808"/>
                        <a:pt x="954" y="847"/>
                        <a:pt x="799" y="847"/>
                      </a:cubicBezTo>
                      <a:cubicBezTo>
                        <a:pt x="643" y="847"/>
                        <a:pt x="487" y="808"/>
                        <a:pt x="371" y="730"/>
                      </a:cubicBezTo>
                      <a:cubicBezTo>
                        <a:pt x="273" y="691"/>
                        <a:pt x="215" y="613"/>
                        <a:pt x="215" y="536"/>
                      </a:cubicBezTo>
                      <a:cubicBezTo>
                        <a:pt x="215" y="477"/>
                        <a:pt x="273" y="419"/>
                        <a:pt x="371" y="341"/>
                      </a:cubicBezTo>
                      <a:cubicBezTo>
                        <a:pt x="487" y="283"/>
                        <a:pt x="662" y="244"/>
                        <a:pt x="799" y="24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91"/>
                        <a:pt x="98" y="827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68" y="1061"/>
                        <a:pt x="1285" y="983"/>
                      </a:cubicBezTo>
                      <a:lnTo>
                        <a:pt x="1265" y="964"/>
                      </a:lnTo>
                      <a:cubicBezTo>
                        <a:pt x="1188" y="964"/>
                        <a:pt x="1168" y="886"/>
                        <a:pt x="1188" y="808"/>
                      </a:cubicBezTo>
                      <a:cubicBezTo>
                        <a:pt x="1201" y="781"/>
                        <a:pt x="1244" y="753"/>
                        <a:pt x="1296" y="753"/>
                      </a:cubicBezTo>
                      <a:cubicBezTo>
                        <a:pt x="1317" y="753"/>
                        <a:pt x="1340" y="758"/>
                        <a:pt x="1363" y="769"/>
                      </a:cubicBezTo>
                      <a:lnTo>
                        <a:pt x="1499" y="827"/>
                      </a:ln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99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4" name="Google Shape;4654;p42"/>
                <p:cNvSpPr/>
                <p:nvPr/>
              </p:nvSpPr>
              <p:spPr>
                <a:xfrm>
                  <a:off x="479200" y="1029875"/>
                  <a:ext cx="8275" cy="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47" extrusionOk="0">
                      <a:moveTo>
                        <a:pt x="131" y="1"/>
                      </a:moveTo>
                      <a:cubicBezTo>
                        <a:pt x="94" y="1"/>
                        <a:pt x="57" y="14"/>
                        <a:pt x="20" y="51"/>
                      </a:cubicBezTo>
                      <a:cubicBezTo>
                        <a:pt x="0" y="110"/>
                        <a:pt x="0" y="188"/>
                        <a:pt x="78" y="227"/>
                      </a:cubicBezTo>
                      <a:lnTo>
                        <a:pt x="97" y="246"/>
                      </a:lnTo>
                      <a:cubicBezTo>
                        <a:pt x="117" y="227"/>
                        <a:pt x="175" y="227"/>
                        <a:pt x="195" y="207"/>
                      </a:cubicBezTo>
                      <a:cubicBezTo>
                        <a:pt x="234" y="149"/>
                        <a:pt x="292" y="110"/>
                        <a:pt x="331" y="71"/>
                      </a:cubicBezTo>
                      <a:lnTo>
                        <a:pt x="195" y="13"/>
                      </a:lnTo>
                      <a:cubicBezTo>
                        <a:pt x="173" y="5"/>
                        <a:pt x="152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5" name="Google Shape;4655;p42"/>
                <p:cNvSpPr/>
                <p:nvPr/>
              </p:nvSpPr>
              <p:spPr>
                <a:xfrm>
                  <a:off x="357125" y="911500"/>
                  <a:ext cx="245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487" extrusionOk="0">
                      <a:moveTo>
                        <a:pt x="0" y="1"/>
                      </a:moveTo>
                      <a:lnTo>
                        <a:pt x="0" y="487"/>
                      </a:lnTo>
                      <a:cubicBezTo>
                        <a:pt x="58" y="409"/>
                        <a:pt x="97" y="351"/>
                        <a:pt x="97" y="253"/>
                      </a:cubicBezTo>
                      <a:cubicBezTo>
                        <a:pt x="97" y="156"/>
                        <a:pt x="58" y="78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6" name="Google Shape;4656;p42"/>
                <p:cNvSpPr/>
                <p:nvPr/>
              </p:nvSpPr>
              <p:spPr>
                <a:xfrm>
                  <a:off x="445625" y="9462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798" y="263"/>
                      </a:moveTo>
                      <a:cubicBezTo>
                        <a:pt x="974" y="263"/>
                        <a:pt x="1129" y="283"/>
                        <a:pt x="1246" y="361"/>
                      </a:cubicBezTo>
                      <a:cubicBezTo>
                        <a:pt x="1343" y="419"/>
                        <a:pt x="1382" y="477"/>
                        <a:pt x="1382" y="555"/>
                      </a:cubicBezTo>
                      <a:cubicBezTo>
                        <a:pt x="1382" y="633"/>
                        <a:pt x="1343" y="672"/>
                        <a:pt x="1246" y="750"/>
                      </a:cubicBezTo>
                      <a:cubicBezTo>
                        <a:pt x="1139" y="827"/>
                        <a:pt x="978" y="866"/>
                        <a:pt x="815" y="866"/>
                      </a:cubicBezTo>
                      <a:cubicBezTo>
                        <a:pt x="653" y="866"/>
                        <a:pt x="487" y="827"/>
                        <a:pt x="370" y="750"/>
                      </a:cubicBezTo>
                      <a:cubicBezTo>
                        <a:pt x="273" y="711"/>
                        <a:pt x="215" y="633"/>
                        <a:pt x="215" y="555"/>
                      </a:cubicBezTo>
                      <a:cubicBezTo>
                        <a:pt x="215" y="477"/>
                        <a:pt x="273" y="438"/>
                        <a:pt x="370" y="361"/>
                      </a:cubicBezTo>
                      <a:cubicBezTo>
                        <a:pt x="487" y="283"/>
                        <a:pt x="662" y="263"/>
                        <a:pt x="798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68" y="1041"/>
                        <a:pt x="1324" y="964"/>
                      </a:cubicBezTo>
                      <a:lnTo>
                        <a:pt x="1265" y="944"/>
                      </a:lnTo>
                      <a:cubicBezTo>
                        <a:pt x="1188" y="944"/>
                        <a:pt x="1168" y="866"/>
                        <a:pt x="1226" y="808"/>
                      </a:cubicBezTo>
                      <a:cubicBezTo>
                        <a:pt x="1241" y="764"/>
                        <a:pt x="1288" y="742"/>
                        <a:pt x="1336" y="742"/>
                      </a:cubicBezTo>
                      <a:cubicBezTo>
                        <a:pt x="1352" y="742"/>
                        <a:pt x="1368" y="745"/>
                        <a:pt x="1382" y="750"/>
                      </a:cubicBezTo>
                      <a:lnTo>
                        <a:pt x="1538" y="827"/>
                      </a:lnTo>
                      <a:cubicBezTo>
                        <a:pt x="1616" y="750"/>
                        <a:pt x="1654" y="652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7" name="Google Shape;4657;p42"/>
                <p:cNvSpPr/>
                <p:nvPr/>
              </p:nvSpPr>
              <p:spPr>
                <a:xfrm>
                  <a:off x="474825" y="965225"/>
                  <a:ext cx="877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4" extrusionOk="0">
                      <a:moveTo>
                        <a:pt x="136" y="0"/>
                      </a:moveTo>
                      <a:cubicBezTo>
                        <a:pt x="97" y="0"/>
                        <a:pt x="58" y="18"/>
                        <a:pt x="20" y="69"/>
                      </a:cubicBezTo>
                      <a:cubicBezTo>
                        <a:pt x="0" y="108"/>
                        <a:pt x="0" y="186"/>
                        <a:pt x="78" y="245"/>
                      </a:cubicBezTo>
                      <a:lnTo>
                        <a:pt x="117" y="264"/>
                      </a:lnTo>
                      <a:cubicBezTo>
                        <a:pt x="156" y="245"/>
                        <a:pt x="175" y="245"/>
                        <a:pt x="195" y="206"/>
                      </a:cubicBezTo>
                      <a:cubicBezTo>
                        <a:pt x="272" y="167"/>
                        <a:pt x="311" y="147"/>
                        <a:pt x="350" y="89"/>
                      </a:cubicBezTo>
                      <a:lnTo>
                        <a:pt x="195" y="11"/>
                      </a:lnTo>
                      <a:cubicBezTo>
                        <a:pt x="175" y="5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8" name="Google Shape;4658;p42"/>
                <p:cNvSpPr/>
                <p:nvPr/>
              </p:nvSpPr>
              <p:spPr>
                <a:xfrm>
                  <a:off x="561875" y="113790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266" y="749"/>
                      </a:moveTo>
                      <a:cubicBezTo>
                        <a:pt x="1247" y="754"/>
                        <a:pt x="1231" y="762"/>
                        <a:pt x="1220" y="772"/>
                      </a:cubicBezTo>
                      <a:lnTo>
                        <a:pt x="1220" y="772"/>
                      </a:lnTo>
                      <a:cubicBezTo>
                        <a:pt x="1235" y="765"/>
                        <a:pt x="1251" y="758"/>
                        <a:pt x="1265" y="750"/>
                      </a:cubicBezTo>
                      <a:cubicBezTo>
                        <a:pt x="1265" y="750"/>
                        <a:pt x="1266" y="749"/>
                        <a:pt x="1266" y="749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92"/>
                        <a:pt x="98" y="847"/>
                        <a:pt x="273" y="944"/>
                      </a:cubicBezTo>
                      <a:cubicBezTo>
                        <a:pt x="429" y="1042"/>
                        <a:pt x="623" y="1081"/>
                        <a:pt x="818" y="1081"/>
                      </a:cubicBezTo>
                      <a:cubicBezTo>
                        <a:pt x="993" y="1081"/>
                        <a:pt x="1129" y="1061"/>
                        <a:pt x="1285" y="983"/>
                      </a:cubicBezTo>
                      <a:lnTo>
                        <a:pt x="1265" y="964"/>
                      </a:lnTo>
                      <a:cubicBezTo>
                        <a:pt x="1207" y="944"/>
                        <a:pt x="1187" y="867"/>
                        <a:pt x="1207" y="789"/>
                      </a:cubicBezTo>
                      <a:cubicBezTo>
                        <a:pt x="1210" y="783"/>
                        <a:pt x="1214" y="777"/>
                        <a:pt x="1220" y="772"/>
                      </a:cubicBezTo>
                      <a:lnTo>
                        <a:pt x="1220" y="772"/>
                      </a:lnTo>
                      <a:cubicBezTo>
                        <a:pt x="1101" y="825"/>
                        <a:pt x="955" y="852"/>
                        <a:pt x="813" y="852"/>
                      </a:cubicBezTo>
                      <a:cubicBezTo>
                        <a:pt x="652" y="852"/>
                        <a:pt x="497" y="818"/>
                        <a:pt x="390" y="750"/>
                      </a:cubicBezTo>
                      <a:cubicBezTo>
                        <a:pt x="292" y="692"/>
                        <a:pt x="234" y="633"/>
                        <a:pt x="234" y="555"/>
                      </a:cubicBezTo>
                      <a:cubicBezTo>
                        <a:pt x="234" y="478"/>
                        <a:pt x="292" y="400"/>
                        <a:pt x="390" y="361"/>
                      </a:cubicBezTo>
                      <a:cubicBezTo>
                        <a:pt x="506" y="283"/>
                        <a:pt x="681" y="264"/>
                        <a:pt x="818" y="264"/>
                      </a:cubicBezTo>
                      <a:cubicBezTo>
                        <a:pt x="993" y="264"/>
                        <a:pt x="1129" y="283"/>
                        <a:pt x="1265" y="361"/>
                      </a:cubicBezTo>
                      <a:cubicBezTo>
                        <a:pt x="1362" y="400"/>
                        <a:pt x="1401" y="478"/>
                        <a:pt x="1401" y="555"/>
                      </a:cubicBezTo>
                      <a:cubicBezTo>
                        <a:pt x="1401" y="633"/>
                        <a:pt x="1363" y="672"/>
                        <a:pt x="1266" y="749"/>
                      </a:cubicBezTo>
                      <a:lnTo>
                        <a:pt x="1266" y="749"/>
                      </a:lnTo>
                      <a:cubicBezTo>
                        <a:pt x="1282" y="745"/>
                        <a:pt x="1301" y="742"/>
                        <a:pt x="1320" y="742"/>
                      </a:cubicBezTo>
                      <a:cubicBezTo>
                        <a:pt x="1340" y="742"/>
                        <a:pt x="1361" y="745"/>
                        <a:pt x="1382" y="750"/>
                      </a:cubicBezTo>
                      <a:lnTo>
                        <a:pt x="1499" y="82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9" name="Google Shape;4659;p42"/>
                <p:cNvSpPr/>
                <p:nvPr/>
              </p:nvSpPr>
              <p:spPr>
                <a:xfrm>
                  <a:off x="592025" y="1156600"/>
                  <a:ext cx="8300" cy="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36" extrusionOk="0">
                      <a:moveTo>
                        <a:pt x="124" y="0"/>
                      </a:moveTo>
                      <a:cubicBezTo>
                        <a:pt x="86" y="0"/>
                        <a:pt x="52" y="17"/>
                        <a:pt x="40" y="41"/>
                      </a:cubicBezTo>
                      <a:cubicBezTo>
                        <a:pt x="1" y="99"/>
                        <a:pt x="1" y="177"/>
                        <a:pt x="79" y="216"/>
                      </a:cubicBezTo>
                      <a:lnTo>
                        <a:pt x="98" y="235"/>
                      </a:lnTo>
                      <a:cubicBezTo>
                        <a:pt x="137" y="216"/>
                        <a:pt x="176" y="216"/>
                        <a:pt x="195" y="196"/>
                      </a:cubicBezTo>
                      <a:cubicBezTo>
                        <a:pt x="254" y="177"/>
                        <a:pt x="293" y="119"/>
                        <a:pt x="331" y="99"/>
                      </a:cubicBezTo>
                      <a:lnTo>
                        <a:pt x="195" y="21"/>
                      </a:lnTo>
                      <a:cubicBezTo>
                        <a:pt x="173" y="6"/>
                        <a:pt x="148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0" name="Google Shape;4660;p42"/>
                <p:cNvSpPr/>
                <p:nvPr/>
              </p:nvSpPr>
              <p:spPr>
                <a:xfrm>
                  <a:off x="488925" y="1128175"/>
                  <a:ext cx="418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2" extrusionOk="0">
                      <a:moveTo>
                        <a:pt x="817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62" y="380"/>
                        <a:pt x="1401" y="458"/>
                        <a:pt x="1401" y="536"/>
                      </a:cubicBezTo>
                      <a:cubicBezTo>
                        <a:pt x="1401" y="594"/>
                        <a:pt x="1362" y="653"/>
                        <a:pt x="1265" y="730"/>
                      </a:cubicBezTo>
                      <a:cubicBezTo>
                        <a:pt x="1138" y="798"/>
                        <a:pt x="973" y="832"/>
                        <a:pt x="813" y="832"/>
                      </a:cubicBezTo>
                      <a:cubicBezTo>
                        <a:pt x="652" y="832"/>
                        <a:pt x="496" y="798"/>
                        <a:pt x="389" y="730"/>
                      </a:cubicBezTo>
                      <a:cubicBezTo>
                        <a:pt x="292" y="672"/>
                        <a:pt x="234" y="594"/>
                        <a:pt x="234" y="536"/>
                      </a:cubicBezTo>
                      <a:cubicBezTo>
                        <a:pt x="234" y="458"/>
                        <a:pt x="29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47" y="1"/>
                      </a:moveTo>
                      <a:cubicBezTo>
                        <a:pt x="647" y="1"/>
                        <a:pt x="448" y="49"/>
                        <a:pt x="292" y="147"/>
                      </a:cubicBezTo>
                      <a:cubicBezTo>
                        <a:pt x="117" y="244"/>
                        <a:pt x="20" y="380"/>
                        <a:pt x="20" y="536"/>
                      </a:cubicBezTo>
                      <a:cubicBezTo>
                        <a:pt x="0" y="672"/>
                        <a:pt x="98" y="828"/>
                        <a:pt x="273" y="925"/>
                      </a:cubicBezTo>
                      <a:cubicBezTo>
                        <a:pt x="428" y="1022"/>
                        <a:pt x="623" y="1061"/>
                        <a:pt x="817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265" y="944"/>
                        <a:pt x="1245" y="867"/>
                        <a:pt x="1265" y="789"/>
                      </a:cubicBezTo>
                      <a:cubicBezTo>
                        <a:pt x="1279" y="760"/>
                        <a:pt x="1325" y="742"/>
                        <a:pt x="1371" y="742"/>
                      </a:cubicBezTo>
                      <a:cubicBezTo>
                        <a:pt x="1388" y="742"/>
                        <a:pt x="1405" y="745"/>
                        <a:pt x="1421" y="750"/>
                      </a:cubicBezTo>
                      <a:lnTo>
                        <a:pt x="1557" y="828"/>
                      </a:lnTo>
                      <a:cubicBezTo>
                        <a:pt x="1615" y="750"/>
                        <a:pt x="1673" y="653"/>
                        <a:pt x="1673" y="536"/>
                      </a:cubicBezTo>
                      <a:cubicBezTo>
                        <a:pt x="1673" y="380"/>
                        <a:pt x="1576" y="244"/>
                        <a:pt x="1401" y="147"/>
                      </a:cubicBezTo>
                      <a:cubicBezTo>
                        <a:pt x="1245" y="49"/>
                        <a:pt x="1046" y="1"/>
                        <a:pt x="84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1" name="Google Shape;4661;p42"/>
                <p:cNvSpPr/>
                <p:nvPr/>
              </p:nvSpPr>
              <p:spPr>
                <a:xfrm>
                  <a:off x="520050" y="1145450"/>
                  <a:ext cx="73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4" extrusionOk="0">
                      <a:moveTo>
                        <a:pt x="156" y="0"/>
                      </a:moveTo>
                      <a:cubicBezTo>
                        <a:pt x="137" y="0"/>
                        <a:pt x="59" y="39"/>
                        <a:pt x="20" y="78"/>
                      </a:cubicBezTo>
                      <a:cubicBezTo>
                        <a:pt x="0" y="117"/>
                        <a:pt x="0" y="195"/>
                        <a:pt x="59" y="253"/>
                      </a:cubicBezTo>
                      <a:cubicBezTo>
                        <a:pt x="98" y="253"/>
                        <a:pt x="117" y="214"/>
                        <a:pt x="137" y="195"/>
                      </a:cubicBezTo>
                      <a:cubicBezTo>
                        <a:pt x="195" y="176"/>
                        <a:pt x="234" y="117"/>
                        <a:pt x="292" y="78"/>
                      </a:cubicBez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2" name="Google Shape;4662;p42"/>
                <p:cNvSpPr/>
                <p:nvPr/>
              </p:nvSpPr>
              <p:spPr>
                <a:xfrm>
                  <a:off x="1417900" y="10873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374" y="721"/>
                      </a:moveTo>
                      <a:cubicBezTo>
                        <a:pt x="379" y="724"/>
                        <a:pt x="384" y="727"/>
                        <a:pt x="389" y="730"/>
                      </a:cubicBezTo>
                      <a:cubicBezTo>
                        <a:pt x="413" y="745"/>
                        <a:pt x="440" y="759"/>
                        <a:pt x="468" y="771"/>
                      </a:cubicBezTo>
                      <a:lnTo>
                        <a:pt x="468" y="771"/>
                      </a:lnTo>
                      <a:cubicBezTo>
                        <a:pt x="468" y="770"/>
                        <a:pt x="467" y="770"/>
                        <a:pt x="467" y="769"/>
                      </a:cubicBezTo>
                      <a:cubicBezTo>
                        <a:pt x="439" y="740"/>
                        <a:pt x="405" y="726"/>
                        <a:pt x="374" y="721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80"/>
                        <a:pt x="0" y="536"/>
                      </a:cubicBezTo>
                      <a:cubicBezTo>
                        <a:pt x="0" y="633"/>
                        <a:pt x="39" y="750"/>
                        <a:pt x="136" y="827"/>
                      </a:cubicBezTo>
                      <a:lnTo>
                        <a:pt x="292" y="730"/>
                      </a:lnTo>
                      <a:cubicBezTo>
                        <a:pt x="306" y="723"/>
                        <a:pt x="326" y="718"/>
                        <a:pt x="348" y="718"/>
                      </a:cubicBezTo>
                      <a:cubicBezTo>
                        <a:pt x="356" y="718"/>
                        <a:pt x="365" y="719"/>
                        <a:pt x="374" y="721"/>
                      </a:cubicBezTo>
                      <a:lnTo>
                        <a:pt x="374" y="721"/>
                      </a:lnTo>
                      <a:cubicBezTo>
                        <a:pt x="286" y="665"/>
                        <a:pt x="234" y="609"/>
                        <a:pt x="234" y="536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62" y="380"/>
                        <a:pt x="1401" y="458"/>
                        <a:pt x="1401" y="536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798"/>
                        <a:pt x="973" y="832"/>
                        <a:pt x="813" y="832"/>
                      </a:cubicBezTo>
                      <a:cubicBezTo>
                        <a:pt x="688" y="832"/>
                        <a:pt x="566" y="812"/>
                        <a:pt x="468" y="771"/>
                      </a:cubicBezTo>
                      <a:lnTo>
                        <a:pt x="468" y="771"/>
                      </a:lnTo>
                      <a:cubicBezTo>
                        <a:pt x="487" y="829"/>
                        <a:pt x="486" y="906"/>
                        <a:pt x="409" y="944"/>
                      </a:cubicBezTo>
                      <a:lnTo>
                        <a:pt x="370" y="964"/>
                      </a:lnTo>
                      <a:cubicBezTo>
                        <a:pt x="506" y="1022"/>
                        <a:pt x="681" y="1061"/>
                        <a:pt x="817" y="1061"/>
                      </a:cubicBezTo>
                      <a:cubicBezTo>
                        <a:pt x="1012" y="1061"/>
                        <a:pt x="1245" y="1022"/>
                        <a:pt x="1382" y="925"/>
                      </a:cubicBezTo>
                      <a:cubicBezTo>
                        <a:pt x="1557" y="827"/>
                        <a:pt x="1654" y="672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3" name="Google Shape;4663;p42"/>
                <p:cNvSpPr/>
                <p:nvPr/>
              </p:nvSpPr>
              <p:spPr>
                <a:xfrm>
                  <a:off x="1421300" y="1105150"/>
                  <a:ext cx="8775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51" extrusionOk="0">
                      <a:moveTo>
                        <a:pt x="219" y="1"/>
                      </a:moveTo>
                      <a:cubicBezTo>
                        <a:pt x="200" y="1"/>
                        <a:pt x="179" y="6"/>
                        <a:pt x="156" y="17"/>
                      </a:cubicBezTo>
                      <a:lnTo>
                        <a:pt x="0" y="114"/>
                      </a:lnTo>
                      <a:cubicBezTo>
                        <a:pt x="59" y="153"/>
                        <a:pt x="78" y="192"/>
                        <a:pt x="137" y="212"/>
                      </a:cubicBezTo>
                      <a:cubicBezTo>
                        <a:pt x="156" y="231"/>
                        <a:pt x="195" y="231"/>
                        <a:pt x="234" y="251"/>
                      </a:cubicBezTo>
                      <a:lnTo>
                        <a:pt x="273" y="231"/>
                      </a:lnTo>
                      <a:cubicBezTo>
                        <a:pt x="351" y="212"/>
                        <a:pt x="351" y="114"/>
                        <a:pt x="331" y="56"/>
                      </a:cubicBezTo>
                      <a:cubicBezTo>
                        <a:pt x="304" y="29"/>
                        <a:pt x="266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4" name="Google Shape;4664;p42"/>
                <p:cNvSpPr/>
                <p:nvPr/>
              </p:nvSpPr>
              <p:spPr>
                <a:xfrm>
                  <a:off x="1311875" y="11174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37" y="244"/>
                      </a:moveTo>
                      <a:cubicBezTo>
                        <a:pt x="1012" y="244"/>
                        <a:pt x="1148" y="263"/>
                        <a:pt x="1265" y="341"/>
                      </a:cubicBezTo>
                      <a:cubicBezTo>
                        <a:pt x="1362" y="400"/>
                        <a:pt x="1420" y="458"/>
                        <a:pt x="1420" y="536"/>
                      </a:cubicBezTo>
                      <a:cubicBezTo>
                        <a:pt x="1420" y="614"/>
                        <a:pt x="1362" y="672"/>
                        <a:pt x="1265" y="730"/>
                      </a:cubicBezTo>
                      <a:cubicBezTo>
                        <a:pt x="1148" y="808"/>
                        <a:pt x="983" y="847"/>
                        <a:pt x="820" y="847"/>
                      </a:cubicBezTo>
                      <a:cubicBezTo>
                        <a:pt x="657" y="847"/>
                        <a:pt x="496" y="808"/>
                        <a:pt x="389" y="730"/>
                      </a:cubicBezTo>
                      <a:cubicBezTo>
                        <a:pt x="292" y="691"/>
                        <a:pt x="253" y="614"/>
                        <a:pt x="253" y="536"/>
                      </a:cubicBezTo>
                      <a:cubicBezTo>
                        <a:pt x="253" y="458"/>
                        <a:pt x="292" y="419"/>
                        <a:pt x="389" y="341"/>
                      </a:cubicBezTo>
                      <a:cubicBezTo>
                        <a:pt x="525" y="263"/>
                        <a:pt x="681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33"/>
                        <a:pt x="58" y="730"/>
                        <a:pt x="136" y="808"/>
                      </a:cubicBezTo>
                      <a:lnTo>
                        <a:pt x="253" y="730"/>
                      </a:lnTo>
                      <a:cubicBezTo>
                        <a:pt x="262" y="726"/>
                        <a:pt x="274" y="723"/>
                        <a:pt x="286" y="723"/>
                      </a:cubicBezTo>
                      <a:cubicBezTo>
                        <a:pt x="328" y="723"/>
                        <a:pt x="384" y="749"/>
                        <a:pt x="428" y="808"/>
                      </a:cubicBezTo>
                      <a:cubicBezTo>
                        <a:pt x="448" y="847"/>
                        <a:pt x="448" y="925"/>
                        <a:pt x="370" y="983"/>
                      </a:cubicBezTo>
                      <a:lnTo>
                        <a:pt x="350" y="983"/>
                      </a:lnTo>
                      <a:cubicBezTo>
                        <a:pt x="486" y="1061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401" y="147"/>
                      </a:cubicBezTo>
                      <a:cubicBezTo>
                        <a:pt x="1236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5" name="Google Shape;4665;p42"/>
                <p:cNvSpPr/>
                <p:nvPr/>
              </p:nvSpPr>
              <p:spPr>
                <a:xfrm>
                  <a:off x="1314775" y="1135550"/>
                  <a:ext cx="83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22" extrusionOk="0">
                      <a:moveTo>
                        <a:pt x="184" y="0"/>
                      </a:moveTo>
                      <a:cubicBezTo>
                        <a:pt x="167" y="0"/>
                        <a:pt x="152" y="2"/>
                        <a:pt x="137" y="7"/>
                      </a:cubicBezTo>
                      <a:lnTo>
                        <a:pt x="1" y="85"/>
                      </a:lnTo>
                      <a:cubicBezTo>
                        <a:pt x="59" y="143"/>
                        <a:pt x="79" y="182"/>
                        <a:pt x="156" y="202"/>
                      </a:cubicBezTo>
                      <a:cubicBezTo>
                        <a:pt x="176" y="221"/>
                        <a:pt x="215" y="221"/>
                        <a:pt x="234" y="221"/>
                      </a:cubicBezTo>
                      <a:lnTo>
                        <a:pt x="254" y="221"/>
                      </a:lnTo>
                      <a:cubicBezTo>
                        <a:pt x="312" y="202"/>
                        <a:pt x="332" y="124"/>
                        <a:pt x="312" y="66"/>
                      </a:cubicBezTo>
                      <a:cubicBezTo>
                        <a:pt x="283" y="22"/>
                        <a:pt x="23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6" name="Google Shape;4666;p42"/>
                <p:cNvSpPr/>
                <p:nvPr/>
              </p:nvSpPr>
              <p:spPr>
                <a:xfrm>
                  <a:off x="1399425" y="10046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339" y="722"/>
                      </a:moveTo>
                      <a:cubicBezTo>
                        <a:pt x="353" y="732"/>
                        <a:pt x="370" y="742"/>
                        <a:pt x="389" y="749"/>
                      </a:cubicBezTo>
                      <a:cubicBezTo>
                        <a:pt x="409" y="763"/>
                        <a:pt x="430" y="776"/>
                        <a:pt x="453" y="788"/>
                      </a:cubicBezTo>
                      <a:lnTo>
                        <a:pt x="453" y="788"/>
                      </a:lnTo>
                      <a:cubicBezTo>
                        <a:pt x="451" y="781"/>
                        <a:pt x="450" y="775"/>
                        <a:pt x="447" y="769"/>
                      </a:cubicBezTo>
                      <a:cubicBezTo>
                        <a:pt x="434" y="741"/>
                        <a:pt x="390" y="723"/>
                        <a:pt x="339" y="722"/>
                      </a:cubicBezTo>
                      <a:close/>
                      <a:moveTo>
                        <a:pt x="827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32"/>
                        <a:pt x="58" y="730"/>
                        <a:pt x="136" y="827"/>
                      </a:cubicBezTo>
                      <a:lnTo>
                        <a:pt x="272" y="730"/>
                      </a:lnTo>
                      <a:cubicBezTo>
                        <a:pt x="293" y="725"/>
                        <a:pt x="314" y="722"/>
                        <a:pt x="334" y="722"/>
                      </a:cubicBezTo>
                      <a:cubicBezTo>
                        <a:pt x="335" y="722"/>
                        <a:pt x="337" y="722"/>
                        <a:pt x="339" y="722"/>
                      </a:cubicBezTo>
                      <a:lnTo>
                        <a:pt x="339" y="722"/>
                      </a:lnTo>
                      <a:cubicBezTo>
                        <a:pt x="278" y="680"/>
                        <a:pt x="253" y="617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06" y="282"/>
                        <a:pt x="681" y="263"/>
                        <a:pt x="837" y="263"/>
                      </a:cubicBezTo>
                      <a:cubicBezTo>
                        <a:pt x="992" y="263"/>
                        <a:pt x="1148" y="282"/>
                        <a:pt x="1265" y="360"/>
                      </a:cubicBezTo>
                      <a:cubicBezTo>
                        <a:pt x="1362" y="418"/>
                        <a:pt x="1420" y="477"/>
                        <a:pt x="1420" y="555"/>
                      </a:cubicBezTo>
                      <a:cubicBezTo>
                        <a:pt x="1420" y="632"/>
                        <a:pt x="1362" y="671"/>
                        <a:pt x="1265" y="749"/>
                      </a:cubicBezTo>
                      <a:cubicBezTo>
                        <a:pt x="1148" y="827"/>
                        <a:pt x="982" y="866"/>
                        <a:pt x="820" y="866"/>
                      </a:cubicBezTo>
                      <a:cubicBezTo>
                        <a:pt x="686" y="866"/>
                        <a:pt x="555" y="840"/>
                        <a:pt x="453" y="788"/>
                      </a:cubicBezTo>
                      <a:lnTo>
                        <a:pt x="453" y="788"/>
                      </a:lnTo>
                      <a:cubicBezTo>
                        <a:pt x="466" y="843"/>
                        <a:pt x="459" y="909"/>
                        <a:pt x="389" y="944"/>
                      </a:cubicBezTo>
                      <a:lnTo>
                        <a:pt x="350" y="963"/>
                      </a:lnTo>
                      <a:cubicBezTo>
                        <a:pt x="486" y="1041"/>
                        <a:pt x="661" y="1060"/>
                        <a:pt x="837" y="1060"/>
                      </a:cubicBezTo>
                      <a:cubicBezTo>
                        <a:pt x="1031" y="1060"/>
                        <a:pt x="1245" y="1022"/>
                        <a:pt x="1381" y="924"/>
                      </a:cubicBezTo>
                      <a:cubicBezTo>
                        <a:pt x="1556" y="827"/>
                        <a:pt x="1654" y="671"/>
                        <a:pt x="1654" y="535"/>
                      </a:cubicBezTo>
                      <a:cubicBezTo>
                        <a:pt x="1654" y="380"/>
                        <a:pt x="1556" y="243"/>
                        <a:pt x="1381" y="146"/>
                      </a:cubicBezTo>
                      <a:cubicBezTo>
                        <a:pt x="1226" y="49"/>
                        <a:pt x="1026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7" name="Google Shape;4667;p42"/>
                <p:cNvSpPr/>
                <p:nvPr/>
              </p:nvSpPr>
              <p:spPr>
                <a:xfrm>
                  <a:off x="1402825" y="1023175"/>
                  <a:ext cx="8275" cy="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2" extrusionOk="0">
                      <a:moveTo>
                        <a:pt x="194" y="1"/>
                      </a:moveTo>
                      <a:cubicBezTo>
                        <a:pt x="175" y="1"/>
                        <a:pt x="156" y="3"/>
                        <a:pt x="136" y="8"/>
                      </a:cubicBezTo>
                      <a:lnTo>
                        <a:pt x="0" y="105"/>
                      </a:lnTo>
                      <a:cubicBezTo>
                        <a:pt x="39" y="125"/>
                        <a:pt x="97" y="164"/>
                        <a:pt x="136" y="203"/>
                      </a:cubicBezTo>
                      <a:cubicBezTo>
                        <a:pt x="156" y="222"/>
                        <a:pt x="195" y="222"/>
                        <a:pt x="214" y="261"/>
                      </a:cubicBezTo>
                      <a:lnTo>
                        <a:pt x="253" y="222"/>
                      </a:lnTo>
                      <a:cubicBezTo>
                        <a:pt x="311" y="203"/>
                        <a:pt x="331" y="125"/>
                        <a:pt x="311" y="67"/>
                      </a:cubicBezTo>
                      <a:cubicBezTo>
                        <a:pt x="297" y="23"/>
                        <a:pt x="249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8" name="Google Shape;4668;p42"/>
                <p:cNvSpPr/>
                <p:nvPr/>
              </p:nvSpPr>
              <p:spPr>
                <a:xfrm>
                  <a:off x="1310400" y="1025075"/>
                  <a:ext cx="408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81" extrusionOk="0">
                      <a:moveTo>
                        <a:pt x="818" y="263"/>
                      </a:moveTo>
                      <a:cubicBezTo>
                        <a:pt x="974" y="263"/>
                        <a:pt x="1129" y="302"/>
                        <a:pt x="1265" y="380"/>
                      </a:cubicBezTo>
                      <a:cubicBezTo>
                        <a:pt x="1363" y="419"/>
                        <a:pt x="1402" y="496"/>
                        <a:pt x="1402" y="574"/>
                      </a:cubicBezTo>
                      <a:cubicBezTo>
                        <a:pt x="1402" y="633"/>
                        <a:pt x="1343" y="691"/>
                        <a:pt x="1265" y="769"/>
                      </a:cubicBezTo>
                      <a:cubicBezTo>
                        <a:pt x="1139" y="837"/>
                        <a:pt x="974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0"/>
                        <a:pt x="234" y="633"/>
                        <a:pt x="234" y="574"/>
                      </a:cubicBezTo>
                      <a:cubicBezTo>
                        <a:pt x="234" y="496"/>
                        <a:pt x="293" y="419"/>
                        <a:pt x="390" y="380"/>
                      </a:cubicBezTo>
                      <a:cubicBezTo>
                        <a:pt x="507" y="302"/>
                        <a:pt x="682" y="263"/>
                        <a:pt x="818" y="26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4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93" y="730"/>
                        <a:pt x="351" y="749"/>
                        <a:pt x="390" y="808"/>
                      </a:cubicBezTo>
                      <a:cubicBezTo>
                        <a:pt x="409" y="866"/>
                        <a:pt x="409" y="924"/>
                        <a:pt x="331" y="983"/>
                      </a:cubicBezTo>
                      <a:cubicBezTo>
                        <a:pt x="487" y="1061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35" y="691"/>
                        <a:pt x="1635" y="535"/>
                      </a:cubicBezTo>
                      <a:cubicBezTo>
                        <a:pt x="1635" y="399"/>
                        <a:pt x="1538" y="24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9" name="Google Shape;4669;p42"/>
                <p:cNvSpPr/>
                <p:nvPr/>
              </p:nvSpPr>
              <p:spPr>
                <a:xfrm>
                  <a:off x="1312850" y="1043875"/>
                  <a:ext cx="780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1" extrusionOk="0">
                      <a:moveTo>
                        <a:pt x="180" y="1"/>
                      </a:moveTo>
                      <a:cubicBezTo>
                        <a:pt x="161" y="1"/>
                        <a:pt x="140" y="5"/>
                        <a:pt x="117" y="17"/>
                      </a:cubicBezTo>
                      <a:lnTo>
                        <a:pt x="0" y="75"/>
                      </a:lnTo>
                      <a:cubicBezTo>
                        <a:pt x="39" y="134"/>
                        <a:pt x="78" y="172"/>
                        <a:pt x="156" y="211"/>
                      </a:cubicBezTo>
                      <a:cubicBezTo>
                        <a:pt x="195" y="231"/>
                        <a:pt x="214" y="231"/>
                        <a:pt x="233" y="231"/>
                      </a:cubicBezTo>
                      <a:cubicBezTo>
                        <a:pt x="292" y="211"/>
                        <a:pt x="311" y="134"/>
                        <a:pt x="292" y="56"/>
                      </a:cubicBezTo>
                      <a:cubicBezTo>
                        <a:pt x="264" y="28"/>
                        <a:pt x="227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0" name="Google Shape;4670;p42"/>
                <p:cNvSpPr/>
                <p:nvPr/>
              </p:nvSpPr>
              <p:spPr>
                <a:xfrm>
                  <a:off x="1228200" y="979825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352" y="705"/>
                      </a:moveTo>
                      <a:cubicBezTo>
                        <a:pt x="364" y="714"/>
                        <a:pt x="376" y="722"/>
                        <a:pt x="390" y="731"/>
                      </a:cubicBezTo>
                      <a:cubicBezTo>
                        <a:pt x="400" y="737"/>
                        <a:pt x="411" y="743"/>
                        <a:pt x="422" y="749"/>
                      </a:cubicBezTo>
                      <a:lnTo>
                        <a:pt x="422" y="749"/>
                      </a:lnTo>
                      <a:cubicBezTo>
                        <a:pt x="408" y="720"/>
                        <a:pt x="382" y="706"/>
                        <a:pt x="352" y="705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50"/>
                        <a:pt x="254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40" y="731"/>
                        <a:pt x="118" y="828"/>
                      </a:cubicBezTo>
                      <a:lnTo>
                        <a:pt x="254" y="731"/>
                      </a:lnTo>
                      <a:cubicBezTo>
                        <a:pt x="286" y="714"/>
                        <a:pt x="318" y="705"/>
                        <a:pt x="346" y="705"/>
                      </a:cubicBezTo>
                      <a:cubicBezTo>
                        <a:pt x="348" y="705"/>
                        <a:pt x="350" y="705"/>
                        <a:pt x="352" y="705"/>
                      </a:cubicBezTo>
                      <a:lnTo>
                        <a:pt x="352" y="705"/>
                      </a:lnTo>
                      <a:cubicBezTo>
                        <a:pt x="278" y="651"/>
                        <a:pt x="234" y="586"/>
                        <a:pt x="234" y="536"/>
                      </a:cubicBezTo>
                      <a:cubicBezTo>
                        <a:pt x="234" y="458"/>
                        <a:pt x="293" y="380"/>
                        <a:pt x="390" y="341"/>
                      </a:cubicBezTo>
                      <a:cubicBezTo>
                        <a:pt x="507" y="264"/>
                        <a:pt x="682" y="244"/>
                        <a:pt x="818" y="244"/>
                      </a:cubicBezTo>
                      <a:cubicBezTo>
                        <a:pt x="974" y="244"/>
                        <a:pt x="1149" y="264"/>
                        <a:pt x="1265" y="341"/>
                      </a:cubicBezTo>
                      <a:cubicBezTo>
                        <a:pt x="1363" y="380"/>
                        <a:pt x="1402" y="458"/>
                        <a:pt x="1402" y="536"/>
                      </a:cubicBezTo>
                      <a:cubicBezTo>
                        <a:pt x="1402" y="594"/>
                        <a:pt x="1363" y="653"/>
                        <a:pt x="1265" y="731"/>
                      </a:cubicBezTo>
                      <a:cubicBezTo>
                        <a:pt x="1139" y="799"/>
                        <a:pt x="974" y="833"/>
                        <a:pt x="813" y="833"/>
                      </a:cubicBezTo>
                      <a:cubicBezTo>
                        <a:pt x="668" y="833"/>
                        <a:pt x="526" y="805"/>
                        <a:pt x="422" y="749"/>
                      </a:cubicBezTo>
                      <a:lnTo>
                        <a:pt x="422" y="749"/>
                      </a:lnTo>
                      <a:cubicBezTo>
                        <a:pt x="425" y="755"/>
                        <a:pt x="427" y="762"/>
                        <a:pt x="429" y="769"/>
                      </a:cubicBezTo>
                      <a:cubicBezTo>
                        <a:pt x="448" y="828"/>
                        <a:pt x="448" y="886"/>
                        <a:pt x="390" y="945"/>
                      </a:cubicBezTo>
                      <a:lnTo>
                        <a:pt x="332" y="964"/>
                      </a:lnTo>
                      <a:cubicBezTo>
                        <a:pt x="487" y="104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8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50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1" name="Google Shape;4671;p42"/>
                <p:cNvSpPr/>
                <p:nvPr/>
              </p:nvSpPr>
              <p:spPr>
                <a:xfrm>
                  <a:off x="1231625" y="997675"/>
                  <a:ext cx="8775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51" extrusionOk="0">
                      <a:moveTo>
                        <a:pt x="219" y="0"/>
                      </a:moveTo>
                      <a:cubicBezTo>
                        <a:pt x="200" y="0"/>
                        <a:pt x="178" y="5"/>
                        <a:pt x="156" y="17"/>
                      </a:cubicBezTo>
                      <a:lnTo>
                        <a:pt x="0" y="114"/>
                      </a:lnTo>
                      <a:cubicBezTo>
                        <a:pt x="39" y="133"/>
                        <a:pt x="78" y="172"/>
                        <a:pt x="136" y="211"/>
                      </a:cubicBezTo>
                      <a:cubicBezTo>
                        <a:pt x="156" y="231"/>
                        <a:pt x="175" y="231"/>
                        <a:pt x="234" y="250"/>
                      </a:cubicBezTo>
                      <a:lnTo>
                        <a:pt x="272" y="231"/>
                      </a:lnTo>
                      <a:cubicBezTo>
                        <a:pt x="331" y="211"/>
                        <a:pt x="350" y="133"/>
                        <a:pt x="331" y="55"/>
                      </a:cubicBezTo>
                      <a:cubicBezTo>
                        <a:pt x="303" y="28"/>
                        <a:pt x="266" y="0"/>
                        <a:pt x="2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2" name="Google Shape;4672;p42"/>
                <p:cNvSpPr/>
                <p:nvPr/>
              </p:nvSpPr>
              <p:spPr>
                <a:xfrm>
                  <a:off x="1116825" y="101290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350" y="711"/>
                      </a:moveTo>
                      <a:lnTo>
                        <a:pt x="350" y="711"/>
                      </a:lnTo>
                      <a:cubicBezTo>
                        <a:pt x="362" y="718"/>
                        <a:pt x="376" y="725"/>
                        <a:pt x="390" y="730"/>
                      </a:cubicBezTo>
                      <a:cubicBezTo>
                        <a:pt x="402" y="739"/>
                        <a:pt x="414" y="747"/>
                        <a:pt x="427" y="755"/>
                      </a:cubicBezTo>
                      <a:lnTo>
                        <a:pt x="427" y="755"/>
                      </a:lnTo>
                      <a:cubicBezTo>
                        <a:pt x="406" y="727"/>
                        <a:pt x="380" y="713"/>
                        <a:pt x="350" y="711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lnTo>
                        <a:pt x="273" y="730"/>
                      </a:lnTo>
                      <a:cubicBezTo>
                        <a:pt x="299" y="718"/>
                        <a:pt x="323" y="711"/>
                        <a:pt x="344" y="711"/>
                      </a:cubicBezTo>
                      <a:cubicBezTo>
                        <a:pt x="346" y="711"/>
                        <a:pt x="348" y="711"/>
                        <a:pt x="350" y="711"/>
                      </a:cubicBezTo>
                      <a:lnTo>
                        <a:pt x="350" y="711"/>
                      </a:lnTo>
                      <a:cubicBezTo>
                        <a:pt x="277" y="669"/>
                        <a:pt x="234" y="602"/>
                        <a:pt x="234" y="536"/>
                      </a:cubicBezTo>
                      <a:cubicBezTo>
                        <a:pt x="234" y="478"/>
                        <a:pt x="293" y="400"/>
                        <a:pt x="390" y="341"/>
                      </a:cubicBezTo>
                      <a:cubicBezTo>
                        <a:pt x="507" y="283"/>
                        <a:pt x="682" y="244"/>
                        <a:pt x="837" y="244"/>
                      </a:cubicBezTo>
                      <a:cubicBezTo>
                        <a:pt x="993" y="244"/>
                        <a:pt x="1149" y="264"/>
                        <a:pt x="1265" y="341"/>
                      </a:cubicBezTo>
                      <a:cubicBezTo>
                        <a:pt x="1363" y="400"/>
                        <a:pt x="1421" y="478"/>
                        <a:pt x="1421" y="536"/>
                      </a:cubicBezTo>
                      <a:cubicBezTo>
                        <a:pt x="1421" y="614"/>
                        <a:pt x="1363" y="672"/>
                        <a:pt x="1265" y="730"/>
                      </a:cubicBezTo>
                      <a:cubicBezTo>
                        <a:pt x="1149" y="808"/>
                        <a:pt x="983" y="847"/>
                        <a:pt x="820" y="847"/>
                      </a:cubicBezTo>
                      <a:cubicBezTo>
                        <a:pt x="675" y="847"/>
                        <a:pt x="532" y="816"/>
                        <a:pt x="427" y="755"/>
                      </a:cubicBezTo>
                      <a:lnTo>
                        <a:pt x="427" y="755"/>
                      </a:lnTo>
                      <a:cubicBezTo>
                        <a:pt x="435" y="765"/>
                        <a:pt x="442" y="776"/>
                        <a:pt x="448" y="789"/>
                      </a:cubicBezTo>
                      <a:cubicBezTo>
                        <a:pt x="468" y="828"/>
                        <a:pt x="468" y="906"/>
                        <a:pt x="390" y="964"/>
                      </a:cubicBezTo>
                      <a:lnTo>
                        <a:pt x="331" y="983"/>
                      </a:lnTo>
                      <a:cubicBezTo>
                        <a:pt x="487" y="1061"/>
                        <a:pt x="662" y="1081"/>
                        <a:pt x="818" y="1081"/>
                      </a:cubicBezTo>
                      <a:cubicBezTo>
                        <a:pt x="1012" y="1081"/>
                        <a:pt x="124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3" name="Google Shape;4673;p42"/>
                <p:cNvSpPr/>
                <p:nvPr/>
              </p:nvSpPr>
              <p:spPr>
                <a:xfrm>
                  <a:off x="1119750" y="1030975"/>
                  <a:ext cx="877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1" extrusionOk="0">
                      <a:moveTo>
                        <a:pt x="211" y="0"/>
                      </a:moveTo>
                      <a:cubicBezTo>
                        <a:pt x="194" y="0"/>
                        <a:pt x="176" y="3"/>
                        <a:pt x="156" y="7"/>
                      </a:cubicBezTo>
                      <a:lnTo>
                        <a:pt x="0" y="105"/>
                      </a:lnTo>
                      <a:cubicBezTo>
                        <a:pt x="59" y="144"/>
                        <a:pt x="98" y="183"/>
                        <a:pt x="156" y="202"/>
                      </a:cubicBezTo>
                      <a:cubicBezTo>
                        <a:pt x="176" y="241"/>
                        <a:pt x="195" y="241"/>
                        <a:pt x="234" y="260"/>
                      </a:cubicBezTo>
                      <a:lnTo>
                        <a:pt x="273" y="241"/>
                      </a:lnTo>
                      <a:cubicBezTo>
                        <a:pt x="331" y="202"/>
                        <a:pt x="351" y="144"/>
                        <a:pt x="331" y="66"/>
                      </a:cubicBezTo>
                      <a:cubicBezTo>
                        <a:pt x="302" y="22"/>
                        <a:pt x="262" y="0"/>
                        <a:pt x="2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4" name="Google Shape;4674;p42"/>
                <p:cNvSpPr/>
                <p:nvPr/>
              </p:nvSpPr>
              <p:spPr>
                <a:xfrm>
                  <a:off x="357600" y="624550"/>
                  <a:ext cx="192150" cy="1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592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7432" y="4591"/>
                      </a:lnTo>
                      <a:lnTo>
                        <a:pt x="7685" y="445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5" name="Google Shape;4675;p42"/>
                <p:cNvSpPr/>
                <p:nvPr/>
              </p:nvSpPr>
              <p:spPr>
                <a:xfrm>
                  <a:off x="542900" y="735925"/>
                  <a:ext cx="42825" cy="2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12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1518" y="1012"/>
                      </a:lnTo>
                      <a:lnTo>
                        <a:pt x="1577" y="1012"/>
                      </a:lnTo>
                      <a:cubicBezTo>
                        <a:pt x="1635" y="1012"/>
                        <a:pt x="1654" y="992"/>
                        <a:pt x="1674" y="973"/>
                      </a:cubicBezTo>
                      <a:cubicBezTo>
                        <a:pt x="1713" y="915"/>
                        <a:pt x="1713" y="856"/>
                        <a:pt x="1635" y="798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6" name="Google Shape;4676;p42"/>
                <p:cNvSpPr/>
                <p:nvPr/>
              </p:nvSpPr>
              <p:spPr>
                <a:xfrm>
                  <a:off x="1006425" y="752950"/>
                  <a:ext cx="5375" cy="19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" h="7666" extrusionOk="0">
                      <a:moveTo>
                        <a:pt x="214" y="0"/>
                      </a:moveTo>
                      <a:lnTo>
                        <a:pt x="156" y="20"/>
                      </a:lnTo>
                      <a:cubicBezTo>
                        <a:pt x="137" y="20"/>
                        <a:pt x="117" y="39"/>
                        <a:pt x="117" y="39"/>
                      </a:cubicBezTo>
                      <a:lnTo>
                        <a:pt x="0" y="39"/>
                      </a:lnTo>
                      <a:lnTo>
                        <a:pt x="0" y="7646"/>
                      </a:lnTo>
                      <a:lnTo>
                        <a:pt x="214" y="7665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7" name="Google Shape;4677;p42"/>
                <p:cNvSpPr/>
                <p:nvPr/>
              </p:nvSpPr>
              <p:spPr>
                <a:xfrm>
                  <a:off x="1005450" y="944575"/>
                  <a:ext cx="6350" cy="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57" extrusionOk="0">
                      <a:moveTo>
                        <a:pt x="0" y="0"/>
                      </a:moveTo>
                      <a:lnTo>
                        <a:pt x="0" y="39"/>
                      </a:lnTo>
                      <a:cubicBezTo>
                        <a:pt x="0" y="117"/>
                        <a:pt x="59" y="156"/>
                        <a:pt x="137" y="156"/>
                      </a:cubicBezTo>
                      <a:cubicBezTo>
                        <a:pt x="195" y="156"/>
                        <a:pt x="253" y="117"/>
                        <a:pt x="253" y="3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8" name="Google Shape;4678;p42"/>
                <p:cNvSpPr/>
                <p:nvPr/>
              </p:nvSpPr>
              <p:spPr>
                <a:xfrm>
                  <a:off x="1005450" y="748075"/>
                  <a:ext cx="635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35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234"/>
                      </a:lnTo>
                      <a:lnTo>
                        <a:pt x="195" y="234"/>
                      </a:lnTo>
                      <a:lnTo>
                        <a:pt x="253" y="215"/>
                      </a:lnTo>
                      <a:lnTo>
                        <a:pt x="253" y="117"/>
                      </a:lnTo>
                      <a:cubicBezTo>
                        <a:pt x="253" y="40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9" name="Google Shape;4679;p42"/>
                <p:cNvSpPr/>
                <p:nvPr/>
              </p:nvSpPr>
              <p:spPr>
                <a:xfrm>
                  <a:off x="1033650" y="880375"/>
                  <a:ext cx="41375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1" extrusionOk="0">
                      <a:moveTo>
                        <a:pt x="857" y="234"/>
                      </a:moveTo>
                      <a:cubicBezTo>
                        <a:pt x="1013" y="234"/>
                        <a:pt x="1168" y="253"/>
                        <a:pt x="1285" y="331"/>
                      </a:cubicBezTo>
                      <a:cubicBezTo>
                        <a:pt x="1363" y="390"/>
                        <a:pt x="1441" y="467"/>
                        <a:pt x="1441" y="526"/>
                      </a:cubicBezTo>
                      <a:cubicBezTo>
                        <a:pt x="1441" y="584"/>
                        <a:pt x="1382" y="642"/>
                        <a:pt x="1285" y="720"/>
                      </a:cubicBezTo>
                      <a:cubicBezTo>
                        <a:pt x="1168" y="788"/>
                        <a:pt x="1003" y="822"/>
                        <a:pt x="840" y="822"/>
                      </a:cubicBezTo>
                      <a:cubicBezTo>
                        <a:pt x="677" y="822"/>
                        <a:pt x="516" y="788"/>
                        <a:pt x="409" y="720"/>
                      </a:cubicBezTo>
                      <a:cubicBezTo>
                        <a:pt x="312" y="662"/>
                        <a:pt x="273" y="584"/>
                        <a:pt x="273" y="526"/>
                      </a:cubicBezTo>
                      <a:cubicBezTo>
                        <a:pt x="273" y="448"/>
                        <a:pt x="312" y="390"/>
                        <a:pt x="409" y="331"/>
                      </a:cubicBezTo>
                      <a:cubicBezTo>
                        <a:pt x="526" y="253"/>
                        <a:pt x="701" y="234"/>
                        <a:pt x="857" y="234"/>
                      </a:cubicBezTo>
                      <a:close/>
                      <a:moveTo>
                        <a:pt x="701" y="0"/>
                      </a:moveTo>
                      <a:cubicBezTo>
                        <a:pt x="526" y="39"/>
                        <a:pt x="390" y="59"/>
                        <a:pt x="273" y="137"/>
                      </a:cubicBezTo>
                      <a:cubicBezTo>
                        <a:pt x="98" y="234"/>
                        <a:pt x="1" y="370"/>
                        <a:pt x="1" y="526"/>
                      </a:cubicBezTo>
                      <a:cubicBezTo>
                        <a:pt x="1" y="662"/>
                        <a:pt x="98" y="818"/>
                        <a:pt x="273" y="89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3" y="1051"/>
                        <a:pt x="1246" y="993"/>
                        <a:pt x="1382" y="895"/>
                      </a:cubicBezTo>
                      <a:cubicBezTo>
                        <a:pt x="1557" y="798"/>
                        <a:pt x="1655" y="662"/>
                        <a:pt x="1655" y="526"/>
                      </a:cubicBezTo>
                      <a:cubicBezTo>
                        <a:pt x="1655" y="370"/>
                        <a:pt x="1557" y="214"/>
                        <a:pt x="1382" y="137"/>
                      </a:cubicBezTo>
                      <a:cubicBezTo>
                        <a:pt x="1265" y="59"/>
                        <a:pt x="1090" y="0"/>
                        <a:pt x="954" y="0"/>
                      </a:cubicBezTo>
                      <a:lnTo>
                        <a:pt x="954" y="59"/>
                      </a:lnTo>
                      <a:cubicBezTo>
                        <a:pt x="954" y="137"/>
                        <a:pt x="896" y="176"/>
                        <a:pt x="818" y="176"/>
                      </a:cubicBezTo>
                      <a:cubicBezTo>
                        <a:pt x="760" y="176"/>
                        <a:pt x="701" y="137"/>
                        <a:pt x="701" y="5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0" name="Google Shape;4680;p42"/>
                <p:cNvSpPr/>
                <p:nvPr/>
              </p:nvSpPr>
              <p:spPr>
                <a:xfrm>
                  <a:off x="1051175" y="726675"/>
                  <a:ext cx="635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149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6148"/>
                      </a:lnTo>
                      <a:lnTo>
                        <a:pt x="253" y="614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1" name="Google Shape;4681;p42"/>
                <p:cNvSpPr/>
                <p:nvPr/>
              </p:nvSpPr>
              <p:spPr>
                <a:xfrm>
                  <a:off x="1051175" y="721825"/>
                  <a:ext cx="63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51" extrusionOk="0">
                      <a:moveTo>
                        <a:pt x="117" y="0"/>
                      </a:moveTo>
                      <a:cubicBezTo>
                        <a:pt x="59" y="0"/>
                        <a:pt x="0" y="58"/>
                        <a:pt x="0" y="117"/>
                      </a:cubicBezTo>
                      <a:lnTo>
                        <a:pt x="0" y="350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58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2" name="Google Shape;4682;p42"/>
                <p:cNvSpPr/>
                <p:nvPr/>
              </p:nvSpPr>
              <p:spPr>
                <a:xfrm>
                  <a:off x="1051175" y="880375"/>
                  <a:ext cx="6350" cy="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76" extrusionOk="0">
                      <a:moveTo>
                        <a:pt x="0" y="0"/>
                      </a:moveTo>
                      <a:lnTo>
                        <a:pt x="0" y="59"/>
                      </a:lnTo>
                      <a:cubicBezTo>
                        <a:pt x="0" y="137"/>
                        <a:pt x="59" y="176"/>
                        <a:pt x="117" y="176"/>
                      </a:cubicBezTo>
                      <a:cubicBezTo>
                        <a:pt x="195" y="176"/>
                        <a:pt x="253" y="137"/>
                        <a:pt x="253" y="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3" name="Google Shape;4683;p42"/>
                <p:cNvSpPr/>
                <p:nvPr/>
              </p:nvSpPr>
              <p:spPr>
                <a:xfrm>
                  <a:off x="1079875" y="821025"/>
                  <a:ext cx="41350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3" extrusionOk="0">
                      <a:moveTo>
                        <a:pt x="817" y="215"/>
                      </a:moveTo>
                      <a:cubicBezTo>
                        <a:pt x="992" y="215"/>
                        <a:pt x="1128" y="234"/>
                        <a:pt x="1265" y="312"/>
                      </a:cubicBezTo>
                      <a:cubicBezTo>
                        <a:pt x="1362" y="390"/>
                        <a:pt x="1401" y="468"/>
                        <a:pt x="1401" y="507"/>
                      </a:cubicBezTo>
                      <a:cubicBezTo>
                        <a:pt x="1401" y="585"/>
                        <a:pt x="1362" y="623"/>
                        <a:pt x="1265" y="701"/>
                      </a:cubicBezTo>
                      <a:cubicBezTo>
                        <a:pt x="1138" y="769"/>
                        <a:pt x="973" y="803"/>
                        <a:pt x="812" y="803"/>
                      </a:cubicBezTo>
                      <a:cubicBezTo>
                        <a:pt x="652" y="803"/>
                        <a:pt x="496" y="769"/>
                        <a:pt x="389" y="701"/>
                      </a:cubicBezTo>
                      <a:cubicBezTo>
                        <a:pt x="292" y="643"/>
                        <a:pt x="234" y="585"/>
                        <a:pt x="234" y="507"/>
                      </a:cubicBezTo>
                      <a:cubicBezTo>
                        <a:pt x="234" y="429"/>
                        <a:pt x="292" y="390"/>
                        <a:pt x="389" y="312"/>
                      </a:cubicBezTo>
                      <a:cubicBezTo>
                        <a:pt x="506" y="234"/>
                        <a:pt x="681" y="215"/>
                        <a:pt x="817" y="215"/>
                      </a:cubicBezTo>
                      <a:close/>
                      <a:moveTo>
                        <a:pt x="700" y="1"/>
                      </a:moveTo>
                      <a:cubicBezTo>
                        <a:pt x="525" y="20"/>
                        <a:pt x="389" y="40"/>
                        <a:pt x="272" y="118"/>
                      </a:cubicBezTo>
                      <a:cubicBezTo>
                        <a:pt x="97" y="215"/>
                        <a:pt x="0" y="371"/>
                        <a:pt x="0" y="507"/>
                      </a:cubicBezTo>
                      <a:cubicBezTo>
                        <a:pt x="0" y="643"/>
                        <a:pt x="97" y="799"/>
                        <a:pt x="272" y="896"/>
                      </a:cubicBezTo>
                      <a:cubicBezTo>
                        <a:pt x="428" y="993"/>
                        <a:pt x="623" y="1032"/>
                        <a:pt x="817" y="1032"/>
                      </a:cubicBezTo>
                      <a:cubicBezTo>
                        <a:pt x="1012" y="1032"/>
                        <a:pt x="1245" y="993"/>
                        <a:pt x="1381" y="896"/>
                      </a:cubicBezTo>
                      <a:cubicBezTo>
                        <a:pt x="1556" y="799"/>
                        <a:pt x="1654" y="643"/>
                        <a:pt x="1654" y="507"/>
                      </a:cubicBezTo>
                      <a:cubicBezTo>
                        <a:pt x="1654" y="371"/>
                        <a:pt x="1556" y="215"/>
                        <a:pt x="1381" y="118"/>
                      </a:cubicBezTo>
                      <a:cubicBezTo>
                        <a:pt x="1265" y="40"/>
                        <a:pt x="1090" y="1"/>
                        <a:pt x="953" y="1"/>
                      </a:cubicBezTo>
                      <a:lnTo>
                        <a:pt x="953" y="40"/>
                      </a:lnTo>
                      <a:cubicBezTo>
                        <a:pt x="953" y="118"/>
                        <a:pt x="876" y="176"/>
                        <a:pt x="817" y="176"/>
                      </a:cubicBezTo>
                      <a:cubicBezTo>
                        <a:pt x="759" y="176"/>
                        <a:pt x="700" y="118"/>
                        <a:pt x="700" y="40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4" name="Google Shape;4684;p42"/>
                <p:cNvSpPr/>
                <p:nvPr/>
              </p:nvSpPr>
              <p:spPr>
                <a:xfrm>
                  <a:off x="1097375" y="699925"/>
                  <a:ext cx="6350" cy="1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4845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4825"/>
                      </a:lnTo>
                      <a:cubicBezTo>
                        <a:pt x="78" y="4825"/>
                        <a:pt x="156" y="4825"/>
                        <a:pt x="253" y="4845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5" name="Google Shape;4685;p42"/>
                <p:cNvSpPr/>
                <p:nvPr/>
              </p:nvSpPr>
              <p:spPr>
                <a:xfrm>
                  <a:off x="1097375" y="695550"/>
                  <a:ext cx="63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51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6" name="Google Shape;4686;p42"/>
                <p:cNvSpPr/>
                <p:nvPr/>
              </p:nvSpPr>
              <p:spPr>
                <a:xfrm>
                  <a:off x="1097375" y="820675"/>
                  <a:ext cx="6350" cy="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91" extrusionOk="0">
                      <a:moveTo>
                        <a:pt x="120" y="0"/>
                      </a:moveTo>
                      <a:cubicBezTo>
                        <a:pt x="78" y="0"/>
                        <a:pt x="39" y="5"/>
                        <a:pt x="0" y="15"/>
                      </a:cubicBezTo>
                      <a:lnTo>
                        <a:pt x="0" y="54"/>
                      </a:lnTo>
                      <a:cubicBezTo>
                        <a:pt x="0" y="132"/>
                        <a:pt x="59" y="190"/>
                        <a:pt x="117" y="190"/>
                      </a:cubicBezTo>
                      <a:cubicBezTo>
                        <a:pt x="195" y="190"/>
                        <a:pt x="253" y="132"/>
                        <a:pt x="253" y="54"/>
                      </a:cubicBezTo>
                      <a:lnTo>
                        <a:pt x="253" y="15"/>
                      </a:lnTo>
                      <a:cubicBezTo>
                        <a:pt x="205" y="5"/>
                        <a:pt x="161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7" name="Google Shape;4687;p42"/>
                <p:cNvSpPr/>
                <p:nvPr/>
              </p:nvSpPr>
              <p:spPr>
                <a:xfrm>
                  <a:off x="1125575" y="757325"/>
                  <a:ext cx="41375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2" extrusionOk="0">
                      <a:moveTo>
                        <a:pt x="818" y="214"/>
                      </a:moveTo>
                      <a:cubicBezTo>
                        <a:pt x="993" y="214"/>
                        <a:pt x="1129" y="234"/>
                        <a:pt x="1246" y="312"/>
                      </a:cubicBezTo>
                      <a:cubicBezTo>
                        <a:pt x="1363" y="389"/>
                        <a:pt x="1402" y="448"/>
                        <a:pt x="1402" y="506"/>
                      </a:cubicBezTo>
                      <a:cubicBezTo>
                        <a:pt x="1402" y="584"/>
                        <a:pt x="1363" y="623"/>
                        <a:pt x="1265" y="701"/>
                      </a:cubicBezTo>
                      <a:cubicBezTo>
                        <a:pt x="1139" y="769"/>
                        <a:pt x="974" y="803"/>
                        <a:pt x="813" y="803"/>
                      </a:cubicBezTo>
                      <a:cubicBezTo>
                        <a:pt x="653" y="803"/>
                        <a:pt x="497" y="769"/>
                        <a:pt x="390" y="701"/>
                      </a:cubicBezTo>
                      <a:cubicBezTo>
                        <a:pt x="293" y="642"/>
                        <a:pt x="234" y="584"/>
                        <a:pt x="234" y="506"/>
                      </a:cubicBezTo>
                      <a:cubicBezTo>
                        <a:pt x="234" y="428"/>
                        <a:pt x="293" y="389"/>
                        <a:pt x="390" y="312"/>
                      </a:cubicBezTo>
                      <a:cubicBezTo>
                        <a:pt x="507" y="234"/>
                        <a:pt x="682" y="214"/>
                        <a:pt x="818" y="214"/>
                      </a:cubicBezTo>
                      <a:close/>
                      <a:moveTo>
                        <a:pt x="701" y="0"/>
                      </a:moveTo>
                      <a:cubicBezTo>
                        <a:pt x="526" y="20"/>
                        <a:pt x="390" y="39"/>
                        <a:pt x="254" y="117"/>
                      </a:cubicBezTo>
                      <a:cubicBezTo>
                        <a:pt x="98" y="214"/>
                        <a:pt x="1" y="351"/>
                        <a:pt x="1" y="506"/>
                      </a:cubicBezTo>
                      <a:cubicBezTo>
                        <a:pt x="1" y="642"/>
                        <a:pt x="98" y="798"/>
                        <a:pt x="254" y="895"/>
                      </a:cubicBezTo>
                      <a:cubicBezTo>
                        <a:pt x="429" y="993"/>
                        <a:pt x="623" y="1031"/>
                        <a:pt x="818" y="1031"/>
                      </a:cubicBezTo>
                      <a:cubicBezTo>
                        <a:pt x="1013" y="1031"/>
                        <a:pt x="1227" y="993"/>
                        <a:pt x="1382" y="895"/>
                      </a:cubicBezTo>
                      <a:cubicBezTo>
                        <a:pt x="1557" y="798"/>
                        <a:pt x="1655" y="642"/>
                        <a:pt x="1655" y="506"/>
                      </a:cubicBezTo>
                      <a:cubicBezTo>
                        <a:pt x="1655" y="351"/>
                        <a:pt x="1557" y="214"/>
                        <a:pt x="1382" y="117"/>
                      </a:cubicBezTo>
                      <a:cubicBezTo>
                        <a:pt x="1246" y="39"/>
                        <a:pt x="1090" y="0"/>
                        <a:pt x="935" y="0"/>
                      </a:cubicBezTo>
                      <a:lnTo>
                        <a:pt x="935" y="39"/>
                      </a:lnTo>
                      <a:cubicBezTo>
                        <a:pt x="935" y="117"/>
                        <a:pt x="896" y="156"/>
                        <a:pt x="818" y="156"/>
                      </a:cubicBezTo>
                      <a:cubicBezTo>
                        <a:pt x="740" y="156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8" name="Google Shape;4688;p42"/>
                <p:cNvSpPr/>
                <p:nvPr/>
              </p:nvSpPr>
              <p:spPr>
                <a:xfrm>
                  <a:off x="1143100" y="673675"/>
                  <a:ext cx="5850" cy="8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347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0" y="3346"/>
                      </a:lnTo>
                      <a:cubicBezTo>
                        <a:pt x="39" y="3327"/>
                        <a:pt x="83" y="3317"/>
                        <a:pt x="124" y="3317"/>
                      </a:cubicBezTo>
                      <a:cubicBezTo>
                        <a:pt x="166" y="3317"/>
                        <a:pt x="205" y="3327"/>
                        <a:pt x="234" y="3346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9" name="Google Shape;4689;p42"/>
                <p:cNvSpPr/>
                <p:nvPr/>
              </p:nvSpPr>
              <p:spPr>
                <a:xfrm>
                  <a:off x="1143100" y="668800"/>
                  <a:ext cx="58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51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234" y="195"/>
                      </a:lnTo>
                      <a:lnTo>
                        <a:pt x="234" y="13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0" name="Google Shape;4690;p42"/>
                <p:cNvSpPr/>
                <p:nvPr/>
              </p:nvSpPr>
              <p:spPr>
                <a:xfrm>
                  <a:off x="1143100" y="756600"/>
                  <a:ext cx="5850" cy="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185" extrusionOk="0">
                      <a:moveTo>
                        <a:pt x="124" y="0"/>
                      </a:moveTo>
                      <a:cubicBezTo>
                        <a:pt x="83" y="0"/>
                        <a:pt x="39" y="10"/>
                        <a:pt x="0" y="29"/>
                      </a:cubicBezTo>
                      <a:lnTo>
                        <a:pt x="0" y="68"/>
                      </a:lnTo>
                      <a:cubicBezTo>
                        <a:pt x="0" y="146"/>
                        <a:pt x="39" y="185"/>
                        <a:pt x="117" y="185"/>
                      </a:cubicBezTo>
                      <a:cubicBezTo>
                        <a:pt x="195" y="185"/>
                        <a:pt x="234" y="146"/>
                        <a:pt x="234" y="68"/>
                      </a:cubicBezTo>
                      <a:lnTo>
                        <a:pt x="234" y="29"/>
                      </a:lnTo>
                      <a:cubicBezTo>
                        <a:pt x="205" y="10"/>
                        <a:pt x="166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691" name="Google Shape;4691;p42"/>
            <p:cNvGrpSpPr/>
            <p:nvPr/>
          </p:nvGrpSpPr>
          <p:grpSpPr>
            <a:xfrm>
              <a:off x="1674271" y="537211"/>
              <a:ext cx="631301" cy="1116564"/>
              <a:chOff x="-2847804" y="767936"/>
              <a:chExt cx="631301" cy="1116564"/>
            </a:xfrm>
          </p:grpSpPr>
          <p:sp>
            <p:nvSpPr>
              <p:cNvPr id="4692" name="Google Shape;4692;p42"/>
              <p:cNvSpPr/>
              <p:nvPr/>
            </p:nvSpPr>
            <p:spPr>
              <a:xfrm>
                <a:off x="-2767823" y="1374652"/>
                <a:ext cx="40464" cy="438529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468" extrusionOk="0">
                    <a:moveTo>
                      <a:pt x="0" y="0"/>
                    </a:moveTo>
                    <a:lnTo>
                      <a:pt x="0" y="3391"/>
                    </a:lnTo>
                    <a:cubicBezTo>
                      <a:pt x="0" y="3414"/>
                      <a:pt x="24" y="3426"/>
                      <a:pt x="47" y="3450"/>
                    </a:cubicBezTo>
                    <a:cubicBezTo>
                      <a:pt x="77" y="3461"/>
                      <a:pt x="118" y="3467"/>
                      <a:pt x="160" y="3467"/>
                    </a:cubicBezTo>
                    <a:cubicBezTo>
                      <a:pt x="201" y="3467"/>
                      <a:pt x="242" y="3461"/>
                      <a:pt x="272" y="3450"/>
                    </a:cubicBezTo>
                    <a:cubicBezTo>
                      <a:pt x="295" y="3426"/>
                      <a:pt x="319" y="3402"/>
                      <a:pt x="319" y="3391"/>
                    </a:cubicBezTo>
                    <a:lnTo>
                      <a:pt x="31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42"/>
              <p:cNvSpPr/>
              <p:nvPr/>
            </p:nvSpPr>
            <p:spPr>
              <a:xfrm>
                <a:off x="-2630496" y="1447868"/>
                <a:ext cx="39073" cy="436632"/>
              </a:xfrm>
              <a:custGeom>
                <a:avLst/>
                <a:gdLst/>
                <a:ahLst/>
                <a:cxnLst/>
                <a:rect l="l" t="t" r="r" b="b"/>
                <a:pathLst>
                  <a:path w="309" h="3453" extrusionOk="0">
                    <a:moveTo>
                      <a:pt x="1" y="0"/>
                    </a:moveTo>
                    <a:lnTo>
                      <a:pt x="1" y="3367"/>
                    </a:lnTo>
                    <a:cubicBezTo>
                      <a:pt x="1" y="3402"/>
                      <a:pt x="13" y="3414"/>
                      <a:pt x="48" y="3426"/>
                    </a:cubicBezTo>
                    <a:cubicBezTo>
                      <a:pt x="72" y="3444"/>
                      <a:pt x="110" y="3452"/>
                      <a:pt x="150" y="3452"/>
                    </a:cubicBezTo>
                    <a:cubicBezTo>
                      <a:pt x="190" y="3452"/>
                      <a:pt x="231" y="3444"/>
                      <a:pt x="261" y="3426"/>
                    </a:cubicBezTo>
                    <a:cubicBezTo>
                      <a:pt x="296" y="3414"/>
                      <a:pt x="308" y="3379"/>
                      <a:pt x="308" y="3367"/>
                    </a:cubicBezTo>
                    <a:lnTo>
                      <a:pt x="3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42"/>
              <p:cNvSpPr/>
              <p:nvPr/>
            </p:nvSpPr>
            <p:spPr>
              <a:xfrm>
                <a:off x="-2421344" y="1432820"/>
                <a:ext cx="38947" cy="436758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454" extrusionOk="0">
                    <a:moveTo>
                      <a:pt x="1" y="1"/>
                    </a:moveTo>
                    <a:lnTo>
                      <a:pt x="1" y="3368"/>
                    </a:lnTo>
                    <a:cubicBezTo>
                      <a:pt x="1" y="3403"/>
                      <a:pt x="13" y="3415"/>
                      <a:pt x="36" y="3427"/>
                    </a:cubicBezTo>
                    <a:cubicBezTo>
                      <a:pt x="66" y="3444"/>
                      <a:pt x="107" y="3453"/>
                      <a:pt x="148" y="3453"/>
                    </a:cubicBezTo>
                    <a:cubicBezTo>
                      <a:pt x="190" y="3453"/>
                      <a:pt x="231" y="3444"/>
                      <a:pt x="261" y="3427"/>
                    </a:cubicBezTo>
                    <a:cubicBezTo>
                      <a:pt x="296" y="3415"/>
                      <a:pt x="308" y="3379"/>
                      <a:pt x="308" y="3368"/>
                    </a:cubicBezTo>
                    <a:lnTo>
                      <a:pt x="3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42"/>
              <p:cNvSpPr/>
              <p:nvPr/>
            </p:nvSpPr>
            <p:spPr>
              <a:xfrm>
                <a:off x="-2325746" y="1296885"/>
                <a:ext cx="39073" cy="43562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3445" extrusionOk="0">
                    <a:moveTo>
                      <a:pt x="1" y="1"/>
                    </a:moveTo>
                    <a:lnTo>
                      <a:pt x="1" y="3368"/>
                    </a:lnTo>
                    <a:cubicBezTo>
                      <a:pt x="1" y="3391"/>
                      <a:pt x="13" y="3415"/>
                      <a:pt x="36" y="3427"/>
                    </a:cubicBezTo>
                    <a:cubicBezTo>
                      <a:pt x="66" y="3439"/>
                      <a:pt x="107" y="3444"/>
                      <a:pt x="149" y="3444"/>
                    </a:cubicBezTo>
                    <a:cubicBezTo>
                      <a:pt x="190" y="3444"/>
                      <a:pt x="231" y="3439"/>
                      <a:pt x="261" y="3427"/>
                    </a:cubicBezTo>
                    <a:cubicBezTo>
                      <a:pt x="296" y="3403"/>
                      <a:pt x="308" y="3379"/>
                      <a:pt x="308" y="3368"/>
                    </a:cubicBezTo>
                    <a:lnTo>
                      <a:pt x="3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42"/>
              <p:cNvSpPr/>
              <p:nvPr/>
            </p:nvSpPr>
            <p:spPr>
              <a:xfrm>
                <a:off x="-2817139" y="921955"/>
                <a:ext cx="572186" cy="815729"/>
              </a:xfrm>
              <a:custGeom>
                <a:avLst/>
                <a:gdLst/>
                <a:ahLst/>
                <a:cxnLst/>
                <a:rect l="l" t="t" r="r" b="b"/>
                <a:pathLst>
                  <a:path w="4525" h="6451" extrusionOk="0">
                    <a:moveTo>
                      <a:pt x="4525" y="1"/>
                    </a:moveTo>
                    <a:lnTo>
                      <a:pt x="3887" y="24"/>
                    </a:lnTo>
                    <a:lnTo>
                      <a:pt x="2268" y="72"/>
                    </a:lnTo>
                    <a:lnTo>
                      <a:pt x="0" y="119"/>
                    </a:lnTo>
                    <a:lnTo>
                      <a:pt x="0" y="5151"/>
                    </a:lnTo>
                    <a:cubicBezTo>
                      <a:pt x="12" y="5317"/>
                      <a:pt x="59" y="5470"/>
                      <a:pt x="178" y="5636"/>
                    </a:cubicBezTo>
                    <a:cubicBezTo>
                      <a:pt x="296" y="5789"/>
                      <a:pt x="461" y="5931"/>
                      <a:pt x="674" y="6061"/>
                    </a:cubicBezTo>
                    <a:cubicBezTo>
                      <a:pt x="1123" y="6321"/>
                      <a:pt x="1701" y="6451"/>
                      <a:pt x="2268" y="6451"/>
                    </a:cubicBezTo>
                    <a:cubicBezTo>
                      <a:pt x="2859" y="6451"/>
                      <a:pt x="3438" y="6321"/>
                      <a:pt x="3887" y="6061"/>
                    </a:cubicBezTo>
                    <a:cubicBezTo>
                      <a:pt x="4324" y="5801"/>
                      <a:pt x="4525" y="5470"/>
                      <a:pt x="4525" y="5139"/>
                    </a:cubicBezTo>
                    <a:lnTo>
                      <a:pt x="45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42"/>
              <p:cNvSpPr/>
              <p:nvPr/>
            </p:nvSpPr>
            <p:spPr>
              <a:xfrm>
                <a:off x="-2530346" y="923472"/>
                <a:ext cx="204723" cy="812694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6427" extrusionOk="0">
                    <a:moveTo>
                      <a:pt x="1619" y="1"/>
                    </a:moveTo>
                    <a:lnTo>
                      <a:pt x="0" y="24"/>
                    </a:lnTo>
                    <a:lnTo>
                      <a:pt x="0" y="6427"/>
                    </a:lnTo>
                    <a:cubicBezTo>
                      <a:pt x="591" y="6427"/>
                      <a:pt x="1170" y="6285"/>
                      <a:pt x="1619" y="6037"/>
                    </a:cubicBezTo>
                    <a:lnTo>
                      <a:pt x="16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42"/>
              <p:cNvSpPr/>
              <p:nvPr/>
            </p:nvSpPr>
            <p:spPr>
              <a:xfrm>
                <a:off x="-2845591" y="772236"/>
                <a:ext cx="629089" cy="330034"/>
              </a:xfrm>
              <a:custGeom>
                <a:avLst/>
                <a:gdLst/>
                <a:ahLst/>
                <a:cxnLst/>
                <a:rect l="l" t="t" r="r" b="b"/>
                <a:pathLst>
                  <a:path w="4975" h="2610" extrusionOk="0">
                    <a:moveTo>
                      <a:pt x="2456" y="0"/>
                    </a:moveTo>
                    <a:cubicBezTo>
                      <a:pt x="1883" y="0"/>
                      <a:pt x="1313" y="125"/>
                      <a:pt x="875" y="381"/>
                    </a:cubicBezTo>
                    <a:cubicBezTo>
                      <a:pt x="1" y="878"/>
                      <a:pt x="1" y="1705"/>
                      <a:pt x="887" y="2224"/>
                    </a:cubicBezTo>
                    <a:cubicBezTo>
                      <a:pt x="1332" y="2480"/>
                      <a:pt x="1915" y="2610"/>
                      <a:pt x="2498" y="2610"/>
                    </a:cubicBezTo>
                    <a:cubicBezTo>
                      <a:pt x="3073" y="2610"/>
                      <a:pt x="3648" y="2483"/>
                      <a:pt x="4088" y="2224"/>
                    </a:cubicBezTo>
                    <a:cubicBezTo>
                      <a:pt x="4974" y="1705"/>
                      <a:pt x="4974" y="889"/>
                      <a:pt x="4076" y="381"/>
                    </a:cubicBezTo>
                    <a:cubicBezTo>
                      <a:pt x="3628" y="131"/>
                      <a:pt x="3041" y="0"/>
                      <a:pt x="24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42"/>
              <p:cNvSpPr/>
              <p:nvPr/>
            </p:nvSpPr>
            <p:spPr>
              <a:xfrm>
                <a:off x="-2531796" y="927772"/>
                <a:ext cx="204723" cy="812694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6427" extrusionOk="0">
                    <a:moveTo>
                      <a:pt x="1619" y="1"/>
                    </a:moveTo>
                    <a:lnTo>
                      <a:pt x="0" y="24"/>
                    </a:lnTo>
                    <a:lnTo>
                      <a:pt x="0" y="6427"/>
                    </a:lnTo>
                    <a:cubicBezTo>
                      <a:pt x="591" y="6427"/>
                      <a:pt x="1170" y="6285"/>
                      <a:pt x="1619" y="6037"/>
                    </a:cubicBezTo>
                    <a:lnTo>
                      <a:pt x="1619" y="1"/>
                    </a:lnTo>
                    <a:close/>
                  </a:path>
                </a:pathLst>
              </a:custGeom>
              <a:solidFill>
                <a:srgbClr val="EBEAEA">
                  <a:alpha val="339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42"/>
              <p:cNvSpPr/>
              <p:nvPr/>
            </p:nvSpPr>
            <p:spPr>
              <a:xfrm>
                <a:off x="-2847804" y="772236"/>
                <a:ext cx="629089" cy="330034"/>
              </a:xfrm>
              <a:custGeom>
                <a:avLst/>
                <a:gdLst/>
                <a:ahLst/>
                <a:cxnLst/>
                <a:rect l="l" t="t" r="r" b="b"/>
                <a:pathLst>
                  <a:path w="4975" h="2610" extrusionOk="0">
                    <a:moveTo>
                      <a:pt x="2456" y="0"/>
                    </a:moveTo>
                    <a:cubicBezTo>
                      <a:pt x="1883" y="0"/>
                      <a:pt x="1313" y="125"/>
                      <a:pt x="875" y="381"/>
                    </a:cubicBezTo>
                    <a:cubicBezTo>
                      <a:pt x="1" y="878"/>
                      <a:pt x="1" y="1705"/>
                      <a:pt x="887" y="2224"/>
                    </a:cubicBezTo>
                    <a:cubicBezTo>
                      <a:pt x="1332" y="2480"/>
                      <a:pt x="1915" y="2610"/>
                      <a:pt x="2498" y="2610"/>
                    </a:cubicBezTo>
                    <a:cubicBezTo>
                      <a:pt x="3073" y="2610"/>
                      <a:pt x="3648" y="2483"/>
                      <a:pt x="4088" y="2224"/>
                    </a:cubicBezTo>
                    <a:cubicBezTo>
                      <a:pt x="4974" y="1705"/>
                      <a:pt x="4974" y="889"/>
                      <a:pt x="4076" y="381"/>
                    </a:cubicBezTo>
                    <a:cubicBezTo>
                      <a:pt x="3628" y="131"/>
                      <a:pt x="3041" y="0"/>
                      <a:pt x="2456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42"/>
              <p:cNvSpPr/>
              <p:nvPr/>
            </p:nvSpPr>
            <p:spPr>
              <a:xfrm>
                <a:off x="-2800701" y="767936"/>
                <a:ext cx="539309" cy="284639"/>
              </a:xfrm>
              <a:custGeom>
                <a:avLst/>
                <a:gdLst/>
                <a:ahLst/>
                <a:cxnLst/>
                <a:rect l="l" t="t" r="r" b="b"/>
                <a:pathLst>
                  <a:path w="4265" h="2251" extrusionOk="0">
                    <a:moveTo>
                      <a:pt x="2112" y="1"/>
                    </a:moveTo>
                    <a:cubicBezTo>
                      <a:pt x="1618" y="1"/>
                      <a:pt x="1126" y="110"/>
                      <a:pt x="756" y="333"/>
                    </a:cubicBezTo>
                    <a:cubicBezTo>
                      <a:pt x="0" y="770"/>
                      <a:pt x="0" y="1479"/>
                      <a:pt x="768" y="1928"/>
                    </a:cubicBezTo>
                    <a:cubicBezTo>
                      <a:pt x="1149" y="2142"/>
                      <a:pt x="1652" y="2251"/>
                      <a:pt x="2153" y="2251"/>
                    </a:cubicBezTo>
                    <a:cubicBezTo>
                      <a:pt x="2647" y="2251"/>
                      <a:pt x="3139" y="2145"/>
                      <a:pt x="3509" y="1928"/>
                    </a:cubicBezTo>
                    <a:cubicBezTo>
                      <a:pt x="4265" y="1490"/>
                      <a:pt x="4265" y="770"/>
                      <a:pt x="3497" y="333"/>
                    </a:cubicBezTo>
                    <a:cubicBezTo>
                      <a:pt x="3116" y="113"/>
                      <a:pt x="2613" y="1"/>
                      <a:pt x="2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42"/>
              <p:cNvSpPr/>
              <p:nvPr/>
            </p:nvSpPr>
            <p:spPr>
              <a:xfrm>
                <a:off x="-2802151" y="772236"/>
                <a:ext cx="539309" cy="284639"/>
              </a:xfrm>
              <a:custGeom>
                <a:avLst/>
                <a:gdLst/>
                <a:ahLst/>
                <a:cxnLst/>
                <a:rect l="l" t="t" r="r" b="b"/>
                <a:pathLst>
                  <a:path w="4265" h="2251" extrusionOk="0">
                    <a:moveTo>
                      <a:pt x="2112" y="1"/>
                    </a:moveTo>
                    <a:cubicBezTo>
                      <a:pt x="1618" y="1"/>
                      <a:pt x="1126" y="110"/>
                      <a:pt x="756" y="333"/>
                    </a:cubicBezTo>
                    <a:cubicBezTo>
                      <a:pt x="0" y="770"/>
                      <a:pt x="0" y="1479"/>
                      <a:pt x="768" y="1928"/>
                    </a:cubicBezTo>
                    <a:cubicBezTo>
                      <a:pt x="1149" y="2142"/>
                      <a:pt x="1652" y="2251"/>
                      <a:pt x="2153" y="2251"/>
                    </a:cubicBezTo>
                    <a:cubicBezTo>
                      <a:pt x="2647" y="2251"/>
                      <a:pt x="3139" y="2145"/>
                      <a:pt x="3509" y="1928"/>
                    </a:cubicBezTo>
                    <a:cubicBezTo>
                      <a:pt x="4265" y="1490"/>
                      <a:pt x="4265" y="770"/>
                      <a:pt x="3497" y="333"/>
                    </a:cubicBezTo>
                    <a:cubicBezTo>
                      <a:pt x="3116" y="113"/>
                      <a:pt x="2613" y="1"/>
                      <a:pt x="2112" y="1"/>
                    </a:cubicBezTo>
                    <a:close/>
                  </a:path>
                </a:pathLst>
              </a:custGeom>
              <a:solidFill>
                <a:srgbClr val="EBEAEA">
                  <a:alpha val="339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42"/>
              <p:cNvSpPr/>
              <p:nvPr/>
            </p:nvSpPr>
            <p:spPr>
              <a:xfrm>
                <a:off x="-2730520" y="806251"/>
                <a:ext cx="394524" cy="209275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55" extrusionOk="0">
                    <a:moveTo>
                      <a:pt x="1549" y="0"/>
                    </a:moveTo>
                    <a:cubicBezTo>
                      <a:pt x="1220" y="0"/>
                      <a:pt x="892" y="65"/>
                      <a:pt x="627" y="195"/>
                    </a:cubicBezTo>
                    <a:lnTo>
                      <a:pt x="532" y="242"/>
                    </a:lnTo>
                    <a:cubicBezTo>
                      <a:pt x="520" y="254"/>
                      <a:pt x="497" y="278"/>
                      <a:pt x="461" y="290"/>
                    </a:cubicBezTo>
                    <a:cubicBezTo>
                      <a:pt x="0" y="597"/>
                      <a:pt x="0" y="1058"/>
                      <a:pt x="461" y="1365"/>
                    </a:cubicBezTo>
                    <a:lnTo>
                      <a:pt x="556" y="1412"/>
                    </a:lnTo>
                    <a:lnTo>
                      <a:pt x="638" y="1459"/>
                    </a:lnTo>
                    <a:cubicBezTo>
                      <a:pt x="910" y="1589"/>
                      <a:pt x="1244" y="1654"/>
                      <a:pt x="1576" y="1654"/>
                    </a:cubicBezTo>
                    <a:cubicBezTo>
                      <a:pt x="1908" y="1654"/>
                      <a:pt x="2239" y="1589"/>
                      <a:pt x="2505" y="1459"/>
                    </a:cubicBezTo>
                    <a:lnTo>
                      <a:pt x="2588" y="1412"/>
                    </a:lnTo>
                    <a:cubicBezTo>
                      <a:pt x="2623" y="1400"/>
                      <a:pt x="2647" y="1388"/>
                      <a:pt x="2658" y="1365"/>
                    </a:cubicBezTo>
                    <a:cubicBezTo>
                      <a:pt x="3119" y="1058"/>
                      <a:pt x="3119" y="597"/>
                      <a:pt x="2658" y="290"/>
                    </a:cubicBezTo>
                    <a:lnTo>
                      <a:pt x="2576" y="242"/>
                    </a:lnTo>
                    <a:lnTo>
                      <a:pt x="2481" y="195"/>
                    </a:lnTo>
                    <a:cubicBezTo>
                      <a:pt x="2210" y="65"/>
                      <a:pt x="1879" y="0"/>
                      <a:pt x="1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42"/>
              <p:cNvSpPr/>
              <p:nvPr/>
            </p:nvSpPr>
            <p:spPr>
              <a:xfrm>
                <a:off x="-2669317" y="830909"/>
                <a:ext cx="275029" cy="159959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265" extrusionOk="0">
                    <a:moveTo>
                      <a:pt x="154" y="0"/>
                    </a:moveTo>
                    <a:lnTo>
                      <a:pt x="72" y="47"/>
                    </a:lnTo>
                    <a:cubicBezTo>
                      <a:pt x="60" y="59"/>
                      <a:pt x="24" y="83"/>
                      <a:pt x="1" y="95"/>
                    </a:cubicBezTo>
                    <a:lnTo>
                      <a:pt x="922" y="626"/>
                    </a:lnTo>
                    <a:lnTo>
                      <a:pt x="1088" y="733"/>
                    </a:lnTo>
                    <a:lnTo>
                      <a:pt x="2021" y="1264"/>
                    </a:lnTo>
                    <a:lnTo>
                      <a:pt x="2104" y="1217"/>
                    </a:lnTo>
                    <a:cubicBezTo>
                      <a:pt x="2139" y="1205"/>
                      <a:pt x="2163" y="1193"/>
                      <a:pt x="2174" y="1170"/>
                    </a:cubicBezTo>
                    <a:lnTo>
                      <a:pt x="1253" y="638"/>
                    </a:lnTo>
                    <a:lnTo>
                      <a:pt x="1088" y="532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42"/>
              <p:cNvSpPr/>
              <p:nvPr/>
            </p:nvSpPr>
            <p:spPr>
              <a:xfrm>
                <a:off x="-2669317" y="832300"/>
                <a:ext cx="278064" cy="158568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254" extrusionOk="0">
                    <a:moveTo>
                      <a:pt x="2021" y="1"/>
                    </a:moveTo>
                    <a:lnTo>
                      <a:pt x="1088" y="533"/>
                    </a:lnTo>
                    <a:lnTo>
                      <a:pt x="922" y="627"/>
                    </a:lnTo>
                    <a:lnTo>
                      <a:pt x="1" y="1159"/>
                    </a:lnTo>
                    <a:lnTo>
                      <a:pt x="84" y="1206"/>
                    </a:lnTo>
                    <a:lnTo>
                      <a:pt x="178" y="1253"/>
                    </a:lnTo>
                    <a:lnTo>
                      <a:pt x="1099" y="722"/>
                    </a:lnTo>
                    <a:lnTo>
                      <a:pt x="1265" y="615"/>
                    </a:lnTo>
                    <a:lnTo>
                      <a:pt x="2198" y="84"/>
                    </a:lnTo>
                    <a:lnTo>
                      <a:pt x="2104" y="36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06" name="Google Shape;4706;p42"/>
            <p:cNvGrpSpPr/>
            <p:nvPr/>
          </p:nvGrpSpPr>
          <p:grpSpPr>
            <a:xfrm>
              <a:off x="713236" y="1500107"/>
              <a:ext cx="664880" cy="790316"/>
              <a:chOff x="-2482589" y="3634532"/>
              <a:chExt cx="664880" cy="790316"/>
            </a:xfrm>
          </p:grpSpPr>
          <p:sp>
            <p:nvSpPr>
              <p:cNvPr id="4707" name="Google Shape;4707;p42"/>
              <p:cNvSpPr/>
              <p:nvPr/>
            </p:nvSpPr>
            <p:spPr>
              <a:xfrm>
                <a:off x="-2430238" y="3857088"/>
                <a:ext cx="47925" cy="403375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190" extrusionOk="0">
                    <a:moveTo>
                      <a:pt x="0" y="0"/>
                    </a:moveTo>
                    <a:lnTo>
                      <a:pt x="0" y="3001"/>
                    </a:lnTo>
                    <a:cubicBezTo>
                      <a:pt x="0" y="3107"/>
                      <a:pt x="83" y="3190"/>
                      <a:pt x="189" y="3190"/>
                    </a:cubicBezTo>
                    <a:cubicBezTo>
                      <a:pt x="295" y="3190"/>
                      <a:pt x="378" y="3095"/>
                      <a:pt x="378" y="3001"/>
                    </a:cubicBez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42"/>
              <p:cNvSpPr/>
              <p:nvPr/>
            </p:nvSpPr>
            <p:spPr>
              <a:xfrm>
                <a:off x="-2174805" y="3857088"/>
                <a:ext cx="49315" cy="55132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4360" extrusionOk="0">
                    <a:moveTo>
                      <a:pt x="0" y="0"/>
                    </a:moveTo>
                    <a:lnTo>
                      <a:pt x="0" y="4170"/>
                    </a:lnTo>
                    <a:cubicBezTo>
                      <a:pt x="0" y="4265"/>
                      <a:pt x="95" y="4359"/>
                      <a:pt x="189" y="4359"/>
                    </a:cubicBezTo>
                    <a:cubicBezTo>
                      <a:pt x="295" y="4359"/>
                      <a:pt x="390" y="4265"/>
                      <a:pt x="390" y="4170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42"/>
              <p:cNvSpPr/>
              <p:nvPr/>
            </p:nvSpPr>
            <p:spPr>
              <a:xfrm>
                <a:off x="-1919371" y="3857088"/>
                <a:ext cx="49442" cy="4033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190" extrusionOk="0">
                    <a:moveTo>
                      <a:pt x="0" y="0"/>
                    </a:moveTo>
                    <a:lnTo>
                      <a:pt x="0" y="3001"/>
                    </a:lnTo>
                    <a:cubicBezTo>
                      <a:pt x="0" y="3107"/>
                      <a:pt x="95" y="3190"/>
                      <a:pt x="201" y="3190"/>
                    </a:cubicBezTo>
                    <a:cubicBezTo>
                      <a:pt x="296" y="3190"/>
                      <a:pt x="390" y="3095"/>
                      <a:pt x="390" y="3001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42"/>
              <p:cNvSpPr/>
              <p:nvPr/>
            </p:nvSpPr>
            <p:spPr>
              <a:xfrm>
                <a:off x="-2174805" y="3873526"/>
                <a:ext cx="49315" cy="55132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4360" extrusionOk="0">
                    <a:moveTo>
                      <a:pt x="0" y="0"/>
                    </a:moveTo>
                    <a:lnTo>
                      <a:pt x="0" y="4170"/>
                    </a:lnTo>
                    <a:cubicBezTo>
                      <a:pt x="0" y="4277"/>
                      <a:pt x="95" y="4359"/>
                      <a:pt x="189" y="4359"/>
                    </a:cubicBezTo>
                    <a:cubicBezTo>
                      <a:pt x="295" y="4359"/>
                      <a:pt x="390" y="4265"/>
                      <a:pt x="390" y="4170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42"/>
              <p:cNvSpPr/>
              <p:nvPr/>
            </p:nvSpPr>
            <p:spPr>
              <a:xfrm>
                <a:off x="-2150905" y="3827118"/>
                <a:ext cx="333196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2990" extrusionOk="0">
                    <a:moveTo>
                      <a:pt x="2634" y="1"/>
                    </a:moveTo>
                    <a:lnTo>
                      <a:pt x="0" y="1525"/>
                    </a:lnTo>
                    <a:lnTo>
                      <a:pt x="0" y="2990"/>
                    </a:lnTo>
                    <a:lnTo>
                      <a:pt x="2623" y="1466"/>
                    </a:lnTo>
                    <a:lnTo>
                      <a:pt x="263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42"/>
              <p:cNvSpPr/>
              <p:nvPr/>
            </p:nvSpPr>
            <p:spPr>
              <a:xfrm>
                <a:off x="-2482589" y="3827118"/>
                <a:ext cx="331805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990" extrusionOk="0">
                    <a:moveTo>
                      <a:pt x="1" y="1"/>
                    </a:moveTo>
                    <a:lnTo>
                      <a:pt x="1" y="1466"/>
                    </a:lnTo>
                    <a:lnTo>
                      <a:pt x="2623" y="2990"/>
                    </a:lnTo>
                    <a:lnTo>
                      <a:pt x="2623" y="15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42"/>
              <p:cNvSpPr/>
              <p:nvPr/>
            </p:nvSpPr>
            <p:spPr>
              <a:xfrm>
                <a:off x="-2482589" y="3634532"/>
                <a:ext cx="664874" cy="385420"/>
              </a:xfrm>
              <a:custGeom>
                <a:avLst/>
                <a:gdLst/>
                <a:ahLst/>
                <a:cxnLst/>
                <a:rect l="l" t="t" r="r" b="b"/>
                <a:pathLst>
                  <a:path w="5258" h="3048" extrusionOk="0">
                    <a:moveTo>
                      <a:pt x="2611" y="0"/>
                    </a:moveTo>
                    <a:lnTo>
                      <a:pt x="1" y="1524"/>
                    </a:lnTo>
                    <a:lnTo>
                      <a:pt x="2623" y="3048"/>
                    </a:lnTo>
                    <a:lnTo>
                      <a:pt x="5257" y="1524"/>
                    </a:lnTo>
                    <a:lnTo>
                      <a:pt x="26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42"/>
              <p:cNvSpPr/>
              <p:nvPr/>
            </p:nvSpPr>
            <p:spPr>
              <a:xfrm>
                <a:off x="-2437825" y="3661340"/>
                <a:ext cx="321309" cy="185376"/>
              </a:xfrm>
              <a:custGeom>
                <a:avLst/>
                <a:gdLst/>
                <a:ahLst/>
                <a:cxnLst/>
                <a:rect l="l" t="t" r="r" b="b"/>
                <a:pathLst>
                  <a:path w="2541" h="1466" extrusionOk="0">
                    <a:moveTo>
                      <a:pt x="2293" y="1"/>
                    </a:moveTo>
                    <a:lnTo>
                      <a:pt x="1" y="1312"/>
                    </a:lnTo>
                    <a:lnTo>
                      <a:pt x="249" y="1466"/>
                    </a:lnTo>
                    <a:lnTo>
                      <a:pt x="2541" y="131"/>
                    </a:lnTo>
                    <a:lnTo>
                      <a:pt x="22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42"/>
              <p:cNvSpPr/>
              <p:nvPr/>
            </p:nvSpPr>
            <p:spPr>
              <a:xfrm>
                <a:off x="-2349688" y="3801828"/>
                <a:ext cx="213827" cy="12253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969" extrusionOk="0">
                    <a:moveTo>
                      <a:pt x="1064" y="0"/>
                    </a:moveTo>
                    <a:lnTo>
                      <a:pt x="1" y="603"/>
                    </a:lnTo>
                    <a:lnTo>
                      <a:pt x="627" y="969"/>
                    </a:lnTo>
                    <a:lnTo>
                      <a:pt x="1690" y="355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42"/>
              <p:cNvSpPr/>
              <p:nvPr/>
            </p:nvSpPr>
            <p:spPr>
              <a:xfrm>
                <a:off x="-2392935" y="3774894"/>
                <a:ext cx="164385" cy="957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57" extrusionOk="0">
                    <a:moveTo>
                      <a:pt x="1064" y="1"/>
                    </a:moveTo>
                    <a:lnTo>
                      <a:pt x="0" y="615"/>
                    </a:lnTo>
                    <a:lnTo>
                      <a:pt x="237" y="757"/>
                    </a:lnTo>
                    <a:lnTo>
                      <a:pt x="1300" y="154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42"/>
              <p:cNvSpPr/>
              <p:nvPr/>
            </p:nvSpPr>
            <p:spPr>
              <a:xfrm>
                <a:off x="-2240560" y="3685239"/>
                <a:ext cx="167420" cy="97240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769" extrusionOk="0">
                    <a:moveTo>
                      <a:pt x="1064" y="1"/>
                    </a:moveTo>
                    <a:lnTo>
                      <a:pt x="0" y="627"/>
                    </a:lnTo>
                    <a:lnTo>
                      <a:pt x="260" y="769"/>
                    </a:lnTo>
                    <a:lnTo>
                      <a:pt x="1323" y="154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42"/>
              <p:cNvSpPr/>
              <p:nvPr/>
            </p:nvSpPr>
            <p:spPr>
              <a:xfrm>
                <a:off x="-2195796" y="3712174"/>
                <a:ext cx="167420" cy="9420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745" extrusionOk="0">
                    <a:moveTo>
                      <a:pt x="1064" y="0"/>
                    </a:moveTo>
                    <a:lnTo>
                      <a:pt x="1" y="615"/>
                    </a:lnTo>
                    <a:lnTo>
                      <a:pt x="261" y="745"/>
                    </a:lnTo>
                    <a:lnTo>
                      <a:pt x="1324" y="142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42"/>
              <p:cNvSpPr/>
              <p:nvPr/>
            </p:nvSpPr>
            <p:spPr>
              <a:xfrm>
                <a:off x="-2146479" y="3739108"/>
                <a:ext cx="164511" cy="95723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757" extrusionOk="0">
                    <a:moveTo>
                      <a:pt x="1064" y="0"/>
                    </a:moveTo>
                    <a:lnTo>
                      <a:pt x="1" y="602"/>
                    </a:lnTo>
                    <a:lnTo>
                      <a:pt x="237" y="756"/>
                    </a:lnTo>
                    <a:lnTo>
                      <a:pt x="1300" y="142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42"/>
              <p:cNvSpPr/>
              <p:nvPr/>
            </p:nvSpPr>
            <p:spPr>
              <a:xfrm>
                <a:off x="-2031408" y="3754029"/>
                <a:ext cx="159959" cy="12253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969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0" y="697"/>
                      <a:pt x="83" y="792"/>
                      <a:pt x="201" y="862"/>
                    </a:cubicBezTo>
                    <a:cubicBezTo>
                      <a:pt x="319" y="933"/>
                      <a:pt x="476" y="969"/>
                      <a:pt x="635" y="969"/>
                    </a:cubicBezTo>
                    <a:cubicBezTo>
                      <a:pt x="795" y="969"/>
                      <a:pt x="957" y="933"/>
                      <a:pt x="1087" y="862"/>
                    </a:cubicBezTo>
                    <a:cubicBezTo>
                      <a:pt x="1205" y="803"/>
                      <a:pt x="1264" y="697"/>
                      <a:pt x="1264" y="614"/>
                    </a:cubicBezTo>
                    <a:lnTo>
                      <a:pt x="1264" y="24"/>
                    </a:lnTo>
                    <a:cubicBezTo>
                      <a:pt x="1264" y="106"/>
                      <a:pt x="1205" y="189"/>
                      <a:pt x="1087" y="272"/>
                    </a:cubicBezTo>
                    <a:cubicBezTo>
                      <a:pt x="969" y="343"/>
                      <a:pt x="809" y="378"/>
                      <a:pt x="648" y="378"/>
                    </a:cubicBezTo>
                    <a:cubicBezTo>
                      <a:pt x="487" y="378"/>
                      <a:pt x="325" y="343"/>
                      <a:pt x="201" y="272"/>
                    </a:cubicBezTo>
                    <a:cubicBezTo>
                      <a:pt x="59" y="201"/>
                      <a:pt x="0" y="9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42"/>
              <p:cNvSpPr/>
              <p:nvPr/>
            </p:nvSpPr>
            <p:spPr>
              <a:xfrm>
                <a:off x="-2013578" y="3755420"/>
                <a:ext cx="142130" cy="120380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952" extrusionOk="0">
                    <a:moveTo>
                      <a:pt x="1123" y="1"/>
                    </a:moveTo>
                    <a:cubicBezTo>
                      <a:pt x="1123" y="95"/>
                      <a:pt x="1064" y="178"/>
                      <a:pt x="946" y="261"/>
                    </a:cubicBezTo>
                    <a:cubicBezTo>
                      <a:pt x="851" y="296"/>
                      <a:pt x="769" y="332"/>
                      <a:pt x="662" y="344"/>
                    </a:cubicBezTo>
                    <a:cubicBezTo>
                      <a:pt x="609" y="355"/>
                      <a:pt x="556" y="361"/>
                      <a:pt x="502" y="361"/>
                    </a:cubicBezTo>
                    <a:cubicBezTo>
                      <a:pt x="447" y="361"/>
                      <a:pt x="391" y="355"/>
                      <a:pt x="332" y="344"/>
                    </a:cubicBezTo>
                    <a:cubicBezTo>
                      <a:pt x="237" y="332"/>
                      <a:pt x="131" y="308"/>
                      <a:pt x="36" y="261"/>
                    </a:cubicBezTo>
                    <a:cubicBezTo>
                      <a:pt x="25" y="237"/>
                      <a:pt x="13" y="237"/>
                      <a:pt x="1" y="225"/>
                    </a:cubicBezTo>
                    <a:lnTo>
                      <a:pt x="1" y="816"/>
                    </a:lnTo>
                    <a:cubicBezTo>
                      <a:pt x="13" y="828"/>
                      <a:pt x="25" y="828"/>
                      <a:pt x="36" y="851"/>
                    </a:cubicBezTo>
                    <a:cubicBezTo>
                      <a:pt x="131" y="887"/>
                      <a:pt x="214" y="922"/>
                      <a:pt x="332" y="934"/>
                    </a:cubicBezTo>
                    <a:cubicBezTo>
                      <a:pt x="385" y="946"/>
                      <a:pt x="438" y="952"/>
                      <a:pt x="493" y="952"/>
                    </a:cubicBezTo>
                    <a:cubicBezTo>
                      <a:pt x="547" y="952"/>
                      <a:pt x="603" y="946"/>
                      <a:pt x="662" y="934"/>
                    </a:cubicBezTo>
                    <a:cubicBezTo>
                      <a:pt x="769" y="922"/>
                      <a:pt x="863" y="899"/>
                      <a:pt x="946" y="851"/>
                    </a:cubicBezTo>
                    <a:cubicBezTo>
                      <a:pt x="1064" y="769"/>
                      <a:pt x="1123" y="686"/>
                      <a:pt x="1123" y="592"/>
                    </a:cubicBezTo>
                    <a:lnTo>
                      <a:pt x="11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42"/>
              <p:cNvSpPr/>
              <p:nvPr/>
            </p:nvSpPr>
            <p:spPr>
              <a:xfrm>
                <a:off x="-2032925" y="3754029"/>
                <a:ext cx="18082" cy="10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828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0" y="614"/>
                      <a:pt x="0" y="638"/>
                      <a:pt x="12" y="650"/>
                    </a:cubicBezTo>
                    <a:cubicBezTo>
                      <a:pt x="36" y="709"/>
                      <a:pt x="71" y="768"/>
                      <a:pt x="142" y="827"/>
                    </a:cubicBezTo>
                    <a:lnTo>
                      <a:pt x="142" y="236"/>
                    </a:lnTo>
                    <a:cubicBezTo>
                      <a:pt x="71" y="201"/>
                      <a:pt x="24" y="142"/>
                      <a:pt x="12" y="59"/>
                    </a:cubicBezTo>
                    <a:cubicBezTo>
                      <a:pt x="12" y="47"/>
                      <a:pt x="0" y="24"/>
                      <a:pt x="0" y="0"/>
                    </a:cubicBezTo>
                    <a:close/>
                  </a:path>
                </a:pathLst>
              </a:custGeom>
              <a:solidFill>
                <a:srgbClr val="282A2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42"/>
              <p:cNvSpPr/>
              <p:nvPr/>
            </p:nvSpPr>
            <p:spPr>
              <a:xfrm>
                <a:off x="-2040386" y="3709139"/>
                <a:ext cx="174880" cy="92814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734" extrusionOk="0">
                    <a:moveTo>
                      <a:pt x="696" y="1"/>
                    </a:moveTo>
                    <a:cubicBezTo>
                      <a:pt x="535" y="1"/>
                      <a:pt x="372" y="36"/>
                      <a:pt x="248" y="107"/>
                    </a:cubicBezTo>
                    <a:cubicBezTo>
                      <a:pt x="0" y="249"/>
                      <a:pt x="0" y="473"/>
                      <a:pt x="248" y="627"/>
                    </a:cubicBezTo>
                    <a:cubicBezTo>
                      <a:pt x="367" y="698"/>
                      <a:pt x="526" y="733"/>
                      <a:pt x="687" y="733"/>
                    </a:cubicBezTo>
                    <a:cubicBezTo>
                      <a:pt x="848" y="733"/>
                      <a:pt x="1010" y="698"/>
                      <a:pt x="1134" y="627"/>
                    </a:cubicBezTo>
                    <a:cubicBezTo>
                      <a:pt x="1382" y="473"/>
                      <a:pt x="1382" y="261"/>
                      <a:pt x="1134" y="107"/>
                    </a:cubicBezTo>
                    <a:cubicBezTo>
                      <a:pt x="1016" y="36"/>
                      <a:pt x="857" y="1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42"/>
              <p:cNvSpPr/>
              <p:nvPr/>
            </p:nvSpPr>
            <p:spPr>
              <a:xfrm>
                <a:off x="-2040386" y="3709139"/>
                <a:ext cx="174880" cy="92814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734" extrusionOk="0">
                    <a:moveTo>
                      <a:pt x="696" y="1"/>
                    </a:moveTo>
                    <a:cubicBezTo>
                      <a:pt x="535" y="1"/>
                      <a:pt x="372" y="36"/>
                      <a:pt x="248" y="107"/>
                    </a:cubicBezTo>
                    <a:cubicBezTo>
                      <a:pt x="0" y="249"/>
                      <a:pt x="0" y="473"/>
                      <a:pt x="248" y="627"/>
                    </a:cubicBezTo>
                    <a:cubicBezTo>
                      <a:pt x="367" y="698"/>
                      <a:pt x="526" y="733"/>
                      <a:pt x="687" y="733"/>
                    </a:cubicBezTo>
                    <a:cubicBezTo>
                      <a:pt x="848" y="733"/>
                      <a:pt x="1010" y="698"/>
                      <a:pt x="1134" y="627"/>
                    </a:cubicBezTo>
                    <a:cubicBezTo>
                      <a:pt x="1382" y="473"/>
                      <a:pt x="1382" y="261"/>
                      <a:pt x="1134" y="107"/>
                    </a:cubicBezTo>
                    <a:cubicBezTo>
                      <a:pt x="1016" y="36"/>
                      <a:pt x="857" y="1"/>
                      <a:pt x="69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42"/>
              <p:cNvSpPr/>
              <p:nvPr/>
            </p:nvSpPr>
            <p:spPr>
              <a:xfrm>
                <a:off x="-2014969" y="3722669"/>
                <a:ext cx="125565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517" extrusionOk="0">
                    <a:moveTo>
                      <a:pt x="501" y="0"/>
                    </a:moveTo>
                    <a:cubicBezTo>
                      <a:pt x="387" y="0"/>
                      <a:pt x="272" y="24"/>
                      <a:pt x="177" y="71"/>
                    </a:cubicBezTo>
                    <a:cubicBezTo>
                      <a:pt x="0" y="177"/>
                      <a:pt x="0" y="343"/>
                      <a:pt x="177" y="437"/>
                    </a:cubicBezTo>
                    <a:cubicBezTo>
                      <a:pt x="266" y="490"/>
                      <a:pt x="381" y="517"/>
                      <a:pt x="496" y="517"/>
                    </a:cubicBezTo>
                    <a:cubicBezTo>
                      <a:pt x="611" y="517"/>
                      <a:pt x="727" y="490"/>
                      <a:pt x="815" y="437"/>
                    </a:cubicBezTo>
                    <a:cubicBezTo>
                      <a:pt x="992" y="343"/>
                      <a:pt x="992" y="177"/>
                      <a:pt x="815" y="71"/>
                    </a:cubicBezTo>
                    <a:cubicBezTo>
                      <a:pt x="727" y="24"/>
                      <a:pt x="614" y="0"/>
                      <a:pt x="5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42"/>
              <p:cNvSpPr/>
              <p:nvPr/>
            </p:nvSpPr>
            <p:spPr>
              <a:xfrm>
                <a:off x="-2010543" y="3722669"/>
                <a:ext cx="116587" cy="37429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96" extrusionOk="0">
                    <a:moveTo>
                      <a:pt x="449" y="0"/>
                    </a:moveTo>
                    <a:cubicBezTo>
                      <a:pt x="334" y="0"/>
                      <a:pt x="219" y="24"/>
                      <a:pt x="131" y="71"/>
                    </a:cubicBezTo>
                    <a:cubicBezTo>
                      <a:pt x="48" y="130"/>
                      <a:pt x="1" y="225"/>
                      <a:pt x="12" y="295"/>
                    </a:cubicBezTo>
                    <a:cubicBezTo>
                      <a:pt x="12" y="236"/>
                      <a:pt x="60" y="189"/>
                      <a:pt x="131" y="142"/>
                    </a:cubicBezTo>
                    <a:cubicBezTo>
                      <a:pt x="219" y="95"/>
                      <a:pt x="334" y="71"/>
                      <a:pt x="449" y="71"/>
                    </a:cubicBezTo>
                    <a:cubicBezTo>
                      <a:pt x="565" y="71"/>
                      <a:pt x="680" y="95"/>
                      <a:pt x="768" y="142"/>
                    </a:cubicBezTo>
                    <a:cubicBezTo>
                      <a:pt x="839" y="189"/>
                      <a:pt x="887" y="236"/>
                      <a:pt x="898" y="295"/>
                    </a:cubicBezTo>
                    <a:cubicBezTo>
                      <a:pt x="922" y="225"/>
                      <a:pt x="887" y="130"/>
                      <a:pt x="768" y="71"/>
                    </a:cubicBezTo>
                    <a:cubicBezTo>
                      <a:pt x="680" y="24"/>
                      <a:pt x="565" y="0"/>
                      <a:pt x="4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42"/>
              <p:cNvSpPr/>
              <p:nvPr/>
            </p:nvSpPr>
            <p:spPr>
              <a:xfrm>
                <a:off x="-2014969" y="3783872"/>
                <a:ext cx="53868" cy="92688"/>
              </a:xfrm>
              <a:custGeom>
                <a:avLst/>
                <a:gdLst/>
                <a:ahLst/>
                <a:cxnLst/>
                <a:rect l="l" t="t" r="r" b="b"/>
                <a:pathLst>
                  <a:path w="426" h="733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24" y="603"/>
                      <a:pt x="36" y="603"/>
                      <a:pt x="47" y="626"/>
                    </a:cubicBezTo>
                    <a:cubicBezTo>
                      <a:pt x="142" y="662"/>
                      <a:pt x="225" y="697"/>
                      <a:pt x="343" y="709"/>
                    </a:cubicBezTo>
                    <a:cubicBezTo>
                      <a:pt x="378" y="709"/>
                      <a:pt x="402" y="709"/>
                      <a:pt x="425" y="733"/>
                    </a:cubicBezTo>
                    <a:lnTo>
                      <a:pt x="425" y="142"/>
                    </a:lnTo>
                    <a:cubicBezTo>
                      <a:pt x="390" y="142"/>
                      <a:pt x="366" y="142"/>
                      <a:pt x="343" y="119"/>
                    </a:cubicBezTo>
                    <a:cubicBezTo>
                      <a:pt x="248" y="107"/>
                      <a:pt x="142" y="83"/>
                      <a:pt x="47" y="36"/>
                    </a:cubicBezTo>
                    <a:cubicBezTo>
                      <a:pt x="36" y="12"/>
                      <a:pt x="24" y="12"/>
                      <a:pt x="0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42"/>
              <p:cNvSpPr/>
              <p:nvPr/>
            </p:nvSpPr>
            <p:spPr>
              <a:xfrm>
                <a:off x="-2457172" y="3877952"/>
                <a:ext cx="280972" cy="245060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938" extrusionOk="0">
                    <a:moveTo>
                      <a:pt x="0" y="1"/>
                    </a:moveTo>
                    <a:lnTo>
                      <a:pt x="0" y="650"/>
                    </a:lnTo>
                    <a:lnTo>
                      <a:pt x="2221" y="1938"/>
                    </a:lnTo>
                    <a:lnTo>
                      <a:pt x="2221" y="126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42"/>
              <p:cNvSpPr/>
              <p:nvPr/>
            </p:nvSpPr>
            <p:spPr>
              <a:xfrm>
                <a:off x="-2150905" y="3827118"/>
                <a:ext cx="333196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2990" extrusionOk="0">
                    <a:moveTo>
                      <a:pt x="2634" y="1"/>
                    </a:moveTo>
                    <a:lnTo>
                      <a:pt x="0" y="1525"/>
                    </a:lnTo>
                    <a:lnTo>
                      <a:pt x="0" y="2990"/>
                    </a:lnTo>
                    <a:lnTo>
                      <a:pt x="2623" y="1466"/>
                    </a:lnTo>
                    <a:lnTo>
                      <a:pt x="2634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30" name="Google Shape;4730;p42"/>
            <p:cNvGrpSpPr/>
            <p:nvPr/>
          </p:nvGrpSpPr>
          <p:grpSpPr>
            <a:xfrm>
              <a:off x="880755" y="3684165"/>
              <a:ext cx="329844" cy="472596"/>
              <a:chOff x="5036880" y="-8005297"/>
              <a:chExt cx="719554" cy="1030968"/>
            </a:xfrm>
          </p:grpSpPr>
          <p:sp>
            <p:nvSpPr>
              <p:cNvPr id="4731" name="Google Shape;4731;p42"/>
              <p:cNvSpPr/>
              <p:nvPr/>
            </p:nvSpPr>
            <p:spPr>
              <a:xfrm>
                <a:off x="5036880" y="-7874903"/>
                <a:ext cx="288011" cy="50294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2106" extrusionOk="0">
                    <a:moveTo>
                      <a:pt x="299" y="0"/>
                    </a:moveTo>
                    <a:cubicBezTo>
                      <a:pt x="248" y="0"/>
                      <a:pt x="200" y="12"/>
                      <a:pt x="154" y="38"/>
                    </a:cubicBezTo>
                    <a:cubicBezTo>
                      <a:pt x="60" y="97"/>
                      <a:pt x="1" y="215"/>
                      <a:pt x="1" y="357"/>
                    </a:cubicBezTo>
                    <a:lnTo>
                      <a:pt x="1" y="2023"/>
                    </a:lnTo>
                    <a:cubicBezTo>
                      <a:pt x="1" y="2070"/>
                      <a:pt x="36" y="2105"/>
                      <a:pt x="83" y="2105"/>
                    </a:cubicBezTo>
                    <a:cubicBezTo>
                      <a:pt x="107" y="2105"/>
                      <a:pt x="142" y="2070"/>
                      <a:pt x="142" y="2023"/>
                    </a:cubicBezTo>
                    <a:lnTo>
                      <a:pt x="142" y="357"/>
                    </a:lnTo>
                    <a:cubicBezTo>
                      <a:pt x="142" y="251"/>
                      <a:pt x="166" y="180"/>
                      <a:pt x="225" y="156"/>
                    </a:cubicBezTo>
                    <a:cubicBezTo>
                      <a:pt x="248" y="142"/>
                      <a:pt x="273" y="136"/>
                      <a:pt x="301" y="136"/>
                    </a:cubicBezTo>
                    <a:cubicBezTo>
                      <a:pt x="344" y="136"/>
                      <a:pt x="392" y="151"/>
                      <a:pt x="449" y="180"/>
                    </a:cubicBezTo>
                    <a:lnTo>
                      <a:pt x="1099" y="546"/>
                    </a:lnTo>
                    <a:cubicBezTo>
                      <a:pt x="1106" y="553"/>
                      <a:pt x="1115" y="556"/>
                      <a:pt x="1125" y="556"/>
                    </a:cubicBezTo>
                    <a:cubicBezTo>
                      <a:pt x="1147" y="556"/>
                      <a:pt x="1173" y="539"/>
                      <a:pt x="1182" y="522"/>
                    </a:cubicBezTo>
                    <a:cubicBezTo>
                      <a:pt x="1205" y="487"/>
                      <a:pt x="1182" y="451"/>
                      <a:pt x="1158" y="428"/>
                    </a:cubicBezTo>
                    <a:lnTo>
                      <a:pt x="508" y="62"/>
                    </a:lnTo>
                    <a:cubicBezTo>
                      <a:pt x="435" y="21"/>
                      <a:pt x="365" y="0"/>
                      <a:pt x="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42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42"/>
              <p:cNvSpPr/>
              <p:nvPr/>
            </p:nvSpPr>
            <p:spPr>
              <a:xfrm>
                <a:off x="5166557" y="-8005297"/>
                <a:ext cx="434882" cy="238337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998" extrusionOk="0">
                    <a:moveTo>
                      <a:pt x="24" y="169"/>
                    </a:moveTo>
                    <a:lnTo>
                      <a:pt x="24" y="169"/>
                    </a:lnTo>
                    <a:cubicBezTo>
                      <a:pt x="16" y="172"/>
                      <a:pt x="8" y="177"/>
                      <a:pt x="1" y="182"/>
                    </a:cubicBezTo>
                    <a:lnTo>
                      <a:pt x="24" y="169"/>
                    </a:lnTo>
                    <a:close/>
                    <a:moveTo>
                      <a:pt x="344" y="1"/>
                    </a:moveTo>
                    <a:cubicBezTo>
                      <a:pt x="317" y="1"/>
                      <a:pt x="294" y="6"/>
                      <a:pt x="273" y="17"/>
                    </a:cubicBezTo>
                    <a:lnTo>
                      <a:pt x="24" y="169"/>
                    </a:lnTo>
                    <a:lnTo>
                      <a:pt x="24" y="169"/>
                    </a:lnTo>
                    <a:cubicBezTo>
                      <a:pt x="39" y="161"/>
                      <a:pt x="57" y="157"/>
                      <a:pt x="76" y="157"/>
                    </a:cubicBezTo>
                    <a:cubicBezTo>
                      <a:pt x="108" y="157"/>
                      <a:pt x="146" y="169"/>
                      <a:pt x="190" y="194"/>
                    </a:cubicBezTo>
                    <a:lnTo>
                      <a:pt x="1560" y="997"/>
                    </a:lnTo>
                    <a:lnTo>
                      <a:pt x="1820" y="832"/>
                    </a:lnTo>
                    <a:lnTo>
                      <a:pt x="450" y="29"/>
                    </a:lnTo>
                    <a:cubicBezTo>
                      <a:pt x="411" y="9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42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42"/>
              <p:cNvSpPr/>
              <p:nvPr/>
            </p:nvSpPr>
            <p:spPr>
              <a:xfrm>
                <a:off x="5149840" y="-7966131"/>
                <a:ext cx="448733" cy="60682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2541" extrusionOk="0">
                    <a:moveTo>
                      <a:pt x="149" y="1"/>
                    </a:moveTo>
                    <a:cubicBezTo>
                      <a:pt x="61" y="1"/>
                      <a:pt x="0" y="65"/>
                      <a:pt x="0" y="184"/>
                    </a:cubicBezTo>
                    <a:lnTo>
                      <a:pt x="0" y="1271"/>
                    </a:lnTo>
                    <a:cubicBezTo>
                      <a:pt x="0" y="1436"/>
                      <a:pt x="118" y="1625"/>
                      <a:pt x="260" y="1708"/>
                    </a:cubicBezTo>
                    <a:lnTo>
                      <a:pt x="1630" y="2511"/>
                    </a:lnTo>
                    <a:cubicBezTo>
                      <a:pt x="1667" y="2531"/>
                      <a:pt x="1702" y="2540"/>
                      <a:pt x="1734" y="2540"/>
                    </a:cubicBezTo>
                    <a:cubicBezTo>
                      <a:pt x="1817" y="2540"/>
                      <a:pt x="1878" y="2476"/>
                      <a:pt x="1878" y="2357"/>
                    </a:cubicBezTo>
                    <a:lnTo>
                      <a:pt x="1878" y="1271"/>
                    </a:lnTo>
                    <a:cubicBezTo>
                      <a:pt x="1878" y="1105"/>
                      <a:pt x="1760" y="916"/>
                      <a:pt x="1630" y="822"/>
                    </a:cubicBezTo>
                    <a:lnTo>
                      <a:pt x="260" y="30"/>
                    </a:lnTo>
                    <a:cubicBezTo>
                      <a:pt x="220" y="10"/>
                      <a:pt x="182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42"/>
              <p:cNvSpPr/>
              <p:nvPr/>
            </p:nvSpPr>
            <p:spPr>
              <a:xfrm>
                <a:off x="5178021" y="-7905471"/>
                <a:ext cx="129915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10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544" y="709"/>
                    </a:lnTo>
                    <a:lnTo>
                      <a:pt x="544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42"/>
              <p:cNvSpPr/>
              <p:nvPr/>
            </p:nvSpPr>
            <p:spPr>
              <a:xfrm>
                <a:off x="5178021" y="-7778421"/>
                <a:ext cx="319057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1335" y="1146"/>
                    </a:lnTo>
                    <a:lnTo>
                      <a:pt x="1335" y="7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42"/>
              <p:cNvSpPr/>
              <p:nvPr/>
            </p:nvSpPr>
            <p:spPr>
              <a:xfrm>
                <a:off x="5597157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42"/>
              <p:cNvSpPr/>
              <p:nvPr/>
            </p:nvSpPr>
            <p:spPr>
              <a:xfrm>
                <a:off x="5623653" y="-7576381"/>
                <a:ext cx="132781" cy="602053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521" extrusionOk="0">
                    <a:moveTo>
                      <a:pt x="74" y="0"/>
                    </a:moveTo>
                    <a:cubicBezTo>
                      <a:pt x="50" y="0"/>
                      <a:pt x="21" y="14"/>
                      <a:pt x="12" y="40"/>
                    </a:cubicBezTo>
                    <a:cubicBezTo>
                      <a:pt x="1" y="64"/>
                      <a:pt x="12" y="111"/>
                      <a:pt x="48" y="123"/>
                    </a:cubicBezTo>
                    <a:cubicBezTo>
                      <a:pt x="237" y="241"/>
                      <a:pt x="414" y="536"/>
                      <a:pt x="414" y="773"/>
                    </a:cubicBezTo>
                    <a:lnTo>
                      <a:pt x="414" y="2450"/>
                    </a:lnTo>
                    <a:cubicBezTo>
                      <a:pt x="414" y="2486"/>
                      <a:pt x="438" y="2521"/>
                      <a:pt x="485" y="2521"/>
                    </a:cubicBezTo>
                    <a:cubicBezTo>
                      <a:pt x="532" y="2521"/>
                      <a:pt x="556" y="2486"/>
                      <a:pt x="544" y="2450"/>
                    </a:cubicBezTo>
                    <a:lnTo>
                      <a:pt x="544" y="773"/>
                    </a:lnTo>
                    <a:cubicBezTo>
                      <a:pt x="544" y="501"/>
                      <a:pt x="331" y="158"/>
                      <a:pt x="95" y="5"/>
                    </a:cubicBezTo>
                    <a:cubicBezTo>
                      <a:pt x="89" y="2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42"/>
              <p:cNvSpPr/>
              <p:nvPr/>
            </p:nvSpPr>
            <p:spPr>
              <a:xfrm>
                <a:off x="5537694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41" name="Google Shape;4741;p42"/>
            <p:cNvGrpSpPr/>
            <p:nvPr/>
          </p:nvGrpSpPr>
          <p:grpSpPr>
            <a:xfrm>
              <a:off x="1665718" y="3476175"/>
              <a:ext cx="650600" cy="601775"/>
              <a:chOff x="7309269" y="-7683723"/>
              <a:chExt cx="1419284" cy="1312773"/>
            </a:xfrm>
          </p:grpSpPr>
          <p:sp>
            <p:nvSpPr>
              <p:cNvPr id="4742" name="Google Shape;4742;p42"/>
              <p:cNvSpPr/>
              <p:nvPr/>
            </p:nvSpPr>
            <p:spPr>
              <a:xfrm>
                <a:off x="7529219" y="-7273913"/>
                <a:ext cx="1100460" cy="581276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2434" extrusionOk="0">
                    <a:moveTo>
                      <a:pt x="2288" y="0"/>
                    </a:moveTo>
                    <a:cubicBezTo>
                      <a:pt x="1749" y="0"/>
                      <a:pt x="1212" y="119"/>
                      <a:pt x="804" y="355"/>
                    </a:cubicBezTo>
                    <a:cubicBezTo>
                      <a:pt x="1" y="839"/>
                      <a:pt x="1" y="1607"/>
                      <a:pt x="828" y="2080"/>
                    </a:cubicBezTo>
                    <a:cubicBezTo>
                      <a:pt x="1229" y="2316"/>
                      <a:pt x="1767" y="2434"/>
                      <a:pt x="2306" y="2434"/>
                    </a:cubicBezTo>
                    <a:cubicBezTo>
                      <a:pt x="2845" y="2434"/>
                      <a:pt x="3385" y="2316"/>
                      <a:pt x="3793" y="2080"/>
                    </a:cubicBezTo>
                    <a:cubicBezTo>
                      <a:pt x="4608" y="1595"/>
                      <a:pt x="4608" y="827"/>
                      <a:pt x="3781" y="355"/>
                    </a:cubicBezTo>
                    <a:cubicBezTo>
                      <a:pt x="3368" y="119"/>
                      <a:pt x="2827" y="0"/>
                      <a:pt x="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42"/>
              <p:cNvSpPr/>
              <p:nvPr/>
            </p:nvSpPr>
            <p:spPr>
              <a:xfrm>
                <a:off x="8141546" y="-6833773"/>
                <a:ext cx="587007" cy="46282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938" extrusionOk="0">
                    <a:moveTo>
                      <a:pt x="2457" y="0"/>
                    </a:moveTo>
                    <a:lnTo>
                      <a:pt x="0" y="1430"/>
                    </a:lnTo>
                    <a:lnTo>
                      <a:pt x="0" y="1938"/>
                    </a:lnTo>
                    <a:lnTo>
                      <a:pt x="2434" y="508"/>
                    </a:ln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42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42"/>
              <p:cNvSpPr/>
              <p:nvPr/>
            </p:nvSpPr>
            <p:spPr>
              <a:xfrm>
                <a:off x="7309269" y="-7313318"/>
                <a:ext cx="1419278" cy="818180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3426" extrusionOk="0">
                    <a:moveTo>
                      <a:pt x="2457" y="0"/>
                    </a:moveTo>
                    <a:lnTo>
                      <a:pt x="0" y="1418"/>
                    </a:lnTo>
                    <a:lnTo>
                      <a:pt x="3485" y="3426"/>
                    </a:lnTo>
                    <a:lnTo>
                      <a:pt x="5942" y="2008"/>
                    </a:lnTo>
                    <a:lnTo>
                      <a:pt x="5186" y="425"/>
                    </a:lnTo>
                    <a:lnTo>
                      <a:pt x="3911" y="236"/>
                    </a:lnTo>
                    <a:lnTo>
                      <a:pt x="3911" y="236"/>
                    </a:lnTo>
                    <a:cubicBezTo>
                      <a:pt x="4194" y="295"/>
                      <a:pt x="4466" y="390"/>
                      <a:pt x="4702" y="520"/>
                    </a:cubicBezTo>
                    <a:cubicBezTo>
                      <a:pt x="5529" y="992"/>
                      <a:pt x="5529" y="1760"/>
                      <a:pt x="4714" y="2245"/>
                    </a:cubicBezTo>
                    <a:cubicBezTo>
                      <a:pt x="4306" y="2481"/>
                      <a:pt x="3766" y="2599"/>
                      <a:pt x="3227" y="2599"/>
                    </a:cubicBezTo>
                    <a:cubicBezTo>
                      <a:pt x="2688" y="2599"/>
                      <a:pt x="2150" y="2481"/>
                      <a:pt x="1749" y="2245"/>
                    </a:cubicBezTo>
                    <a:cubicBezTo>
                      <a:pt x="922" y="1772"/>
                      <a:pt x="922" y="1004"/>
                      <a:pt x="1725" y="520"/>
                    </a:cubicBezTo>
                    <a:cubicBezTo>
                      <a:pt x="2137" y="280"/>
                      <a:pt x="2682" y="157"/>
                      <a:pt x="3219" y="157"/>
                    </a:cubicBezTo>
                    <a:cubicBezTo>
                      <a:pt x="3344" y="157"/>
                      <a:pt x="3469" y="164"/>
                      <a:pt x="3592" y="177"/>
                    </a:cubicBez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42"/>
              <p:cNvSpPr/>
              <p:nvPr/>
            </p:nvSpPr>
            <p:spPr>
              <a:xfrm>
                <a:off x="7599909" y="-7028409"/>
                <a:ext cx="651726" cy="409329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1714" extrusionOk="0">
                    <a:moveTo>
                      <a:pt x="2091" y="0"/>
                    </a:moveTo>
                    <a:lnTo>
                      <a:pt x="201" y="815"/>
                    </a:lnTo>
                    <a:lnTo>
                      <a:pt x="201" y="1099"/>
                    </a:lnTo>
                    <a:lnTo>
                      <a:pt x="0" y="1217"/>
                    </a:lnTo>
                    <a:lnTo>
                      <a:pt x="862" y="1713"/>
                    </a:lnTo>
                    <a:lnTo>
                      <a:pt x="862" y="1441"/>
                    </a:lnTo>
                    <a:lnTo>
                      <a:pt x="2729" y="378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42"/>
              <p:cNvSpPr/>
              <p:nvPr/>
            </p:nvSpPr>
            <p:spPr>
              <a:xfrm>
                <a:off x="7599909" y="-6833773"/>
                <a:ext cx="48002" cy="96004"/>
              </a:xfrm>
              <a:custGeom>
                <a:avLst/>
                <a:gdLst/>
                <a:ahLst/>
                <a:cxnLst/>
                <a:rect l="l" t="t" r="r" b="b"/>
                <a:pathLst>
                  <a:path w="201" h="402" extrusionOk="0">
                    <a:moveTo>
                      <a:pt x="201" y="0"/>
                    </a:moveTo>
                    <a:lnTo>
                      <a:pt x="0" y="118"/>
                    </a:lnTo>
                    <a:lnTo>
                      <a:pt x="0" y="402"/>
                    </a:lnTo>
                    <a:lnTo>
                      <a:pt x="201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42"/>
              <p:cNvSpPr/>
              <p:nvPr/>
            </p:nvSpPr>
            <p:spPr>
              <a:xfrm>
                <a:off x="7588446" y="-7065187"/>
                <a:ext cx="962424" cy="367775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1540" extrusionOk="0">
                    <a:moveTo>
                      <a:pt x="4029" y="12"/>
                    </a:move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29" y="42"/>
                      <a:pt x="4029" y="27"/>
                      <a:pt x="4029" y="12"/>
                    </a:cubicBezTo>
                    <a:close/>
                    <a:moveTo>
                      <a:pt x="13" y="1"/>
                    </a:moveTo>
                    <a:lnTo>
                      <a:pt x="1" y="367"/>
                    </a:lnTo>
                    <a:cubicBezTo>
                      <a:pt x="1" y="662"/>
                      <a:pt x="190" y="969"/>
                      <a:pt x="592" y="1194"/>
                    </a:cubicBezTo>
                    <a:cubicBezTo>
                      <a:pt x="981" y="1424"/>
                      <a:pt x="1492" y="1539"/>
                      <a:pt x="2005" y="1539"/>
                    </a:cubicBezTo>
                    <a:cubicBezTo>
                      <a:pt x="2517" y="1539"/>
                      <a:pt x="3031" y="1424"/>
                      <a:pt x="3427" y="1194"/>
                    </a:cubicBezTo>
                    <a:cubicBezTo>
                      <a:pt x="3817" y="969"/>
                      <a:pt x="4017" y="674"/>
                      <a:pt x="4017" y="379"/>
                    </a:cubicBez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10" y="337"/>
                      <a:pt x="3820" y="614"/>
                      <a:pt x="3438" y="828"/>
                    </a:cubicBezTo>
                    <a:cubicBezTo>
                      <a:pt x="3049" y="1052"/>
                      <a:pt x="2535" y="1164"/>
                      <a:pt x="2021" y="1164"/>
                    </a:cubicBezTo>
                    <a:cubicBezTo>
                      <a:pt x="1507" y="1164"/>
                      <a:pt x="993" y="1052"/>
                      <a:pt x="603" y="828"/>
                    </a:cubicBezTo>
                    <a:cubicBezTo>
                      <a:pt x="202" y="603"/>
                      <a:pt x="13" y="296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42"/>
              <p:cNvSpPr/>
              <p:nvPr/>
            </p:nvSpPr>
            <p:spPr>
              <a:xfrm>
                <a:off x="7695659" y="-7062321"/>
                <a:ext cx="858062" cy="364193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525" extrusionOk="0">
                    <a:moveTo>
                      <a:pt x="3592" y="0"/>
                    </a:moveTo>
                    <a:lnTo>
                      <a:pt x="3591" y="45"/>
                    </a:lnTo>
                    <a:lnTo>
                      <a:pt x="3591" y="45"/>
                    </a:lnTo>
                    <a:cubicBezTo>
                      <a:pt x="3592" y="30"/>
                      <a:pt x="3592" y="15"/>
                      <a:pt x="3592" y="0"/>
                    </a:cubicBezTo>
                    <a:close/>
                    <a:moveTo>
                      <a:pt x="3591" y="45"/>
                    </a:moveTo>
                    <a:cubicBezTo>
                      <a:pt x="3573" y="325"/>
                      <a:pt x="3383" y="602"/>
                      <a:pt x="3001" y="816"/>
                    </a:cubicBezTo>
                    <a:cubicBezTo>
                      <a:pt x="2730" y="957"/>
                      <a:pt x="2423" y="1064"/>
                      <a:pt x="2092" y="1123"/>
                    </a:cubicBezTo>
                    <a:cubicBezTo>
                      <a:pt x="1926" y="1146"/>
                      <a:pt x="1755" y="1158"/>
                      <a:pt x="1585" y="1158"/>
                    </a:cubicBezTo>
                    <a:cubicBezTo>
                      <a:pt x="1416" y="1158"/>
                      <a:pt x="1247" y="1146"/>
                      <a:pt x="1088" y="1123"/>
                    </a:cubicBezTo>
                    <a:cubicBezTo>
                      <a:pt x="745" y="1075"/>
                      <a:pt x="438" y="969"/>
                      <a:pt x="166" y="816"/>
                    </a:cubicBezTo>
                    <a:cubicBezTo>
                      <a:pt x="107" y="780"/>
                      <a:pt x="60" y="756"/>
                      <a:pt x="25" y="709"/>
                    </a:cubicBezTo>
                    <a:lnTo>
                      <a:pt x="1" y="1075"/>
                    </a:lnTo>
                    <a:cubicBezTo>
                      <a:pt x="48" y="1111"/>
                      <a:pt x="107" y="1134"/>
                      <a:pt x="155" y="1182"/>
                    </a:cubicBezTo>
                    <a:cubicBezTo>
                      <a:pt x="414" y="1323"/>
                      <a:pt x="745" y="1430"/>
                      <a:pt x="1064" y="1489"/>
                    </a:cubicBezTo>
                    <a:cubicBezTo>
                      <a:pt x="1230" y="1512"/>
                      <a:pt x="1401" y="1524"/>
                      <a:pt x="1571" y="1524"/>
                    </a:cubicBezTo>
                    <a:cubicBezTo>
                      <a:pt x="1740" y="1524"/>
                      <a:pt x="1909" y="1512"/>
                      <a:pt x="2068" y="1489"/>
                    </a:cubicBezTo>
                    <a:cubicBezTo>
                      <a:pt x="2411" y="1442"/>
                      <a:pt x="2718" y="1347"/>
                      <a:pt x="2990" y="1182"/>
                    </a:cubicBezTo>
                    <a:cubicBezTo>
                      <a:pt x="3368" y="957"/>
                      <a:pt x="3569" y="662"/>
                      <a:pt x="3580" y="367"/>
                    </a:cubicBezTo>
                    <a:lnTo>
                      <a:pt x="3591" y="4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42"/>
              <p:cNvSpPr/>
              <p:nvPr/>
            </p:nvSpPr>
            <p:spPr>
              <a:xfrm>
                <a:off x="7588446" y="-7070918"/>
                <a:ext cx="110333" cy="265562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112" extrusionOk="0">
                    <a:moveTo>
                      <a:pt x="13" y="1"/>
                    </a:moveTo>
                    <a:lnTo>
                      <a:pt x="1" y="379"/>
                    </a:lnTo>
                    <a:cubicBezTo>
                      <a:pt x="1" y="438"/>
                      <a:pt x="13" y="509"/>
                      <a:pt x="24" y="568"/>
                    </a:cubicBezTo>
                    <a:cubicBezTo>
                      <a:pt x="84" y="757"/>
                      <a:pt x="225" y="946"/>
                      <a:pt x="438" y="1111"/>
                    </a:cubicBezTo>
                    <a:lnTo>
                      <a:pt x="462" y="745"/>
                    </a:lnTo>
                    <a:cubicBezTo>
                      <a:pt x="237" y="580"/>
                      <a:pt x="84" y="391"/>
                      <a:pt x="48" y="202"/>
                    </a:cubicBezTo>
                    <a:cubicBezTo>
                      <a:pt x="24" y="143"/>
                      <a:pt x="13" y="60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42"/>
              <p:cNvSpPr/>
              <p:nvPr/>
            </p:nvSpPr>
            <p:spPr>
              <a:xfrm>
                <a:off x="7546175" y="-7342453"/>
                <a:ext cx="1052458" cy="555484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2326" extrusionOk="0">
                    <a:moveTo>
                      <a:pt x="2189" y="1"/>
                    </a:moveTo>
                    <a:cubicBezTo>
                      <a:pt x="1675" y="1"/>
                      <a:pt x="1164" y="116"/>
                      <a:pt x="780" y="346"/>
                    </a:cubicBezTo>
                    <a:cubicBezTo>
                      <a:pt x="1" y="784"/>
                      <a:pt x="12" y="1528"/>
                      <a:pt x="792" y="1989"/>
                    </a:cubicBezTo>
                    <a:cubicBezTo>
                      <a:pt x="1188" y="2213"/>
                      <a:pt x="1702" y="2325"/>
                      <a:pt x="2214" y="2325"/>
                    </a:cubicBezTo>
                    <a:cubicBezTo>
                      <a:pt x="2727" y="2325"/>
                      <a:pt x="3237" y="2213"/>
                      <a:pt x="3627" y="1989"/>
                    </a:cubicBezTo>
                    <a:cubicBezTo>
                      <a:pt x="4407" y="1540"/>
                      <a:pt x="4395" y="807"/>
                      <a:pt x="3615" y="346"/>
                    </a:cubicBezTo>
                    <a:cubicBezTo>
                      <a:pt x="3220" y="116"/>
                      <a:pt x="2703" y="1"/>
                      <a:pt x="2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42"/>
              <p:cNvSpPr/>
              <p:nvPr/>
            </p:nvSpPr>
            <p:spPr>
              <a:xfrm>
                <a:off x="7664613" y="-7409322"/>
                <a:ext cx="821285" cy="587007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58" extrusionOk="0">
                    <a:moveTo>
                      <a:pt x="1" y="0"/>
                    </a:moveTo>
                    <a:lnTo>
                      <a:pt x="1" y="24"/>
                    </a:lnTo>
                    <a:lnTo>
                      <a:pt x="1" y="1465"/>
                    </a:lnTo>
                    <a:lnTo>
                      <a:pt x="1" y="1512"/>
                    </a:lnTo>
                    <a:lnTo>
                      <a:pt x="1" y="1524"/>
                    </a:lnTo>
                    <a:lnTo>
                      <a:pt x="1" y="1560"/>
                    </a:lnTo>
                    <a:lnTo>
                      <a:pt x="1" y="1572"/>
                    </a:lnTo>
                    <a:lnTo>
                      <a:pt x="1" y="1595"/>
                    </a:lnTo>
                    <a:lnTo>
                      <a:pt x="1" y="1619"/>
                    </a:lnTo>
                    <a:lnTo>
                      <a:pt x="1" y="1631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78"/>
                      <a:pt x="36" y="1690"/>
                      <a:pt x="36" y="1701"/>
                    </a:cubicBezTo>
                    <a:lnTo>
                      <a:pt x="36" y="1713"/>
                    </a:lnTo>
                    <a:cubicBezTo>
                      <a:pt x="36" y="1737"/>
                      <a:pt x="48" y="1749"/>
                      <a:pt x="48" y="1761"/>
                    </a:cubicBezTo>
                    <a:cubicBezTo>
                      <a:pt x="48" y="1772"/>
                      <a:pt x="60" y="1796"/>
                      <a:pt x="72" y="1808"/>
                    </a:cubicBezTo>
                    <a:lnTo>
                      <a:pt x="72" y="1820"/>
                    </a:lnTo>
                    <a:cubicBezTo>
                      <a:pt x="84" y="1831"/>
                      <a:pt x="84" y="1855"/>
                      <a:pt x="107" y="1867"/>
                    </a:cubicBezTo>
                    <a:cubicBezTo>
                      <a:pt x="119" y="1879"/>
                      <a:pt x="119" y="1890"/>
                      <a:pt x="131" y="1890"/>
                    </a:cubicBezTo>
                    <a:lnTo>
                      <a:pt x="131" y="1914"/>
                    </a:lnTo>
                    <a:cubicBezTo>
                      <a:pt x="143" y="1926"/>
                      <a:pt x="143" y="1938"/>
                      <a:pt x="166" y="1950"/>
                    </a:cubicBezTo>
                    <a:cubicBezTo>
                      <a:pt x="178" y="1973"/>
                      <a:pt x="178" y="1985"/>
                      <a:pt x="190" y="1985"/>
                    </a:cubicBezTo>
                    <a:lnTo>
                      <a:pt x="202" y="1997"/>
                    </a:lnTo>
                    <a:cubicBezTo>
                      <a:pt x="225" y="2009"/>
                      <a:pt x="237" y="2032"/>
                      <a:pt x="249" y="2032"/>
                    </a:cubicBezTo>
                    <a:lnTo>
                      <a:pt x="261" y="2032"/>
                    </a:lnTo>
                    <a:cubicBezTo>
                      <a:pt x="285" y="2044"/>
                      <a:pt x="296" y="2044"/>
                      <a:pt x="308" y="2056"/>
                    </a:cubicBezTo>
                    <a:lnTo>
                      <a:pt x="320" y="2068"/>
                    </a:lnTo>
                    <a:cubicBezTo>
                      <a:pt x="344" y="2091"/>
                      <a:pt x="355" y="2091"/>
                      <a:pt x="367" y="2103"/>
                    </a:cubicBezTo>
                    <a:cubicBezTo>
                      <a:pt x="379" y="2115"/>
                      <a:pt x="403" y="2115"/>
                      <a:pt x="414" y="2127"/>
                    </a:cubicBezTo>
                    <a:lnTo>
                      <a:pt x="426" y="2150"/>
                    </a:lnTo>
                    <a:cubicBezTo>
                      <a:pt x="438" y="2162"/>
                      <a:pt x="474" y="2174"/>
                      <a:pt x="485" y="2186"/>
                    </a:cubicBezTo>
                    <a:cubicBezTo>
                      <a:pt x="521" y="2209"/>
                      <a:pt x="533" y="2221"/>
                      <a:pt x="556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69"/>
                      <a:pt x="639" y="2269"/>
                      <a:pt x="651" y="2280"/>
                    </a:cubicBezTo>
                    <a:cubicBezTo>
                      <a:pt x="663" y="2280"/>
                      <a:pt x="663" y="2280"/>
                      <a:pt x="674" y="2292"/>
                    </a:cubicBezTo>
                    <a:cubicBezTo>
                      <a:pt x="710" y="2304"/>
                      <a:pt x="733" y="2328"/>
                      <a:pt x="769" y="2328"/>
                    </a:cubicBezTo>
                    <a:cubicBezTo>
                      <a:pt x="792" y="2339"/>
                      <a:pt x="828" y="2339"/>
                      <a:pt x="840" y="2351"/>
                    </a:cubicBezTo>
                    <a:cubicBezTo>
                      <a:pt x="852" y="2351"/>
                      <a:pt x="852" y="2351"/>
                      <a:pt x="875" y="2363"/>
                    </a:cubicBezTo>
                    <a:cubicBezTo>
                      <a:pt x="899" y="2363"/>
                      <a:pt x="911" y="2387"/>
                      <a:pt x="946" y="2387"/>
                    </a:cubicBezTo>
                    <a:lnTo>
                      <a:pt x="970" y="2387"/>
                    </a:lnTo>
                    <a:cubicBezTo>
                      <a:pt x="1005" y="2398"/>
                      <a:pt x="1029" y="2398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30" y="2422"/>
                      <a:pt x="1241" y="2446"/>
                      <a:pt x="1265" y="2446"/>
                    </a:cubicBezTo>
                    <a:lnTo>
                      <a:pt x="1300" y="2446"/>
                    </a:lnTo>
                    <a:cubicBezTo>
                      <a:pt x="1324" y="2446"/>
                      <a:pt x="1360" y="2458"/>
                      <a:pt x="1383" y="2458"/>
                    </a:cubicBezTo>
                    <a:lnTo>
                      <a:pt x="1950" y="2458"/>
                    </a:lnTo>
                    <a:cubicBezTo>
                      <a:pt x="1974" y="2458"/>
                      <a:pt x="2009" y="2458"/>
                      <a:pt x="2056" y="2446"/>
                    </a:cubicBezTo>
                    <a:cubicBezTo>
                      <a:pt x="2080" y="2446"/>
                      <a:pt x="2116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5" y="2410"/>
                      <a:pt x="2340" y="2398"/>
                      <a:pt x="2364" y="2398"/>
                    </a:cubicBezTo>
                    <a:cubicBezTo>
                      <a:pt x="2399" y="2398"/>
                      <a:pt x="2423" y="2387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4" y="2351"/>
                      <a:pt x="2529" y="2339"/>
                      <a:pt x="2541" y="2339"/>
                    </a:cubicBezTo>
                    <a:cubicBezTo>
                      <a:pt x="2553" y="2339"/>
                      <a:pt x="2553" y="2339"/>
                      <a:pt x="2576" y="2328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80"/>
                      <a:pt x="2718" y="2269"/>
                      <a:pt x="2753" y="2269"/>
                    </a:cubicBezTo>
                    <a:cubicBezTo>
                      <a:pt x="2765" y="2269"/>
                      <a:pt x="2765" y="2269"/>
                      <a:pt x="2777" y="2245"/>
                    </a:cubicBezTo>
                    <a:cubicBezTo>
                      <a:pt x="2789" y="2233"/>
                      <a:pt x="2824" y="2233"/>
                      <a:pt x="2836" y="2221"/>
                    </a:cubicBezTo>
                    <a:cubicBezTo>
                      <a:pt x="2848" y="2221"/>
                      <a:pt x="2848" y="2209"/>
                      <a:pt x="2872" y="2209"/>
                    </a:cubicBezTo>
                    <a:cubicBezTo>
                      <a:pt x="2895" y="2186"/>
                      <a:pt x="2931" y="2174"/>
                      <a:pt x="2942" y="2162"/>
                    </a:cubicBezTo>
                    <a:cubicBezTo>
                      <a:pt x="3261" y="1973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42"/>
              <p:cNvSpPr/>
              <p:nvPr/>
            </p:nvSpPr>
            <p:spPr>
              <a:xfrm>
                <a:off x="7619492" y="-7426278"/>
                <a:ext cx="897467" cy="546886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90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477"/>
                      <a:pt x="178" y="1761"/>
                      <a:pt x="544" y="1961"/>
                    </a:cubicBezTo>
                    <a:cubicBezTo>
                      <a:pt x="916" y="2180"/>
                      <a:pt x="1398" y="2289"/>
                      <a:pt x="1876" y="2289"/>
                    </a:cubicBezTo>
                    <a:cubicBezTo>
                      <a:pt x="2355" y="2289"/>
                      <a:pt x="2830" y="2180"/>
                      <a:pt x="3190" y="1961"/>
                    </a:cubicBezTo>
                    <a:cubicBezTo>
                      <a:pt x="3557" y="1761"/>
                      <a:pt x="3734" y="1489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842" y="981"/>
                      <a:pt x="2366" y="1087"/>
                      <a:pt x="1888" y="1087"/>
                    </a:cubicBezTo>
                    <a:cubicBezTo>
                      <a:pt x="1410" y="1087"/>
                      <a:pt x="928" y="981"/>
                      <a:pt x="556" y="768"/>
                    </a:cubicBezTo>
                    <a:cubicBezTo>
                      <a:pt x="190" y="568"/>
                      <a:pt x="13" y="284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42"/>
              <p:cNvSpPr/>
              <p:nvPr/>
            </p:nvSpPr>
            <p:spPr>
              <a:xfrm>
                <a:off x="7626514" y="-7426278"/>
                <a:ext cx="897467" cy="544737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81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253"/>
                      <a:pt x="13" y="1312"/>
                      <a:pt x="36" y="1371"/>
                    </a:cubicBezTo>
                    <a:cubicBezTo>
                      <a:pt x="72" y="1548"/>
                      <a:pt x="213" y="1725"/>
                      <a:pt x="414" y="1879"/>
                    </a:cubicBezTo>
                    <a:lnTo>
                      <a:pt x="544" y="1961"/>
                    </a:lnTo>
                    <a:cubicBezTo>
                      <a:pt x="804" y="2115"/>
                      <a:pt x="1099" y="2198"/>
                      <a:pt x="1407" y="2245"/>
                    </a:cubicBezTo>
                    <a:cubicBezTo>
                      <a:pt x="1560" y="2269"/>
                      <a:pt x="1720" y="2280"/>
                      <a:pt x="1879" y="2280"/>
                    </a:cubicBezTo>
                    <a:cubicBezTo>
                      <a:pt x="2039" y="2280"/>
                      <a:pt x="2198" y="2269"/>
                      <a:pt x="2352" y="2245"/>
                    </a:cubicBezTo>
                    <a:cubicBezTo>
                      <a:pt x="2659" y="2198"/>
                      <a:pt x="2954" y="2103"/>
                      <a:pt x="3190" y="1961"/>
                    </a:cubicBezTo>
                    <a:cubicBezTo>
                      <a:pt x="3545" y="1761"/>
                      <a:pt x="3734" y="1477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966" y="922"/>
                      <a:pt x="2671" y="1005"/>
                      <a:pt x="2363" y="1052"/>
                    </a:cubicBezTo>
                    <a:cubicBezTo>
                      <a:pt x="2210" y="1075"/>
                      <a:pt x="2050" y="1087"/>
                      <a:pt x="1891" y="1087"/>
                    </a:cubicBezTo>
                    <a:cubicBezTo>
                      <a:pt x="1731" y="1087"/>
                      <a:pt x="1572" y="1075"/>
                      <a:pt x="1418" y="1052"/>
                    </a:cubicBezTo>
                    <a:cubicBezTo>
                      <a:pt x="1111" y="1005"/>
                      <a:pt x="816" y="898"/>
                      <a:pt x="568" y="768"/>
                    </a:cubicBezTo>
                    <a:cubicBezTo>
                      <a:pt x="521" y="745"/>
                      <a:pt x="462" y="709"/>
                      <a:pt x="426" y="686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9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42"/>
              <p:cNvSpPr/>
              <p:nvPr/>
            </p:nvSpPr>
            <p:spPr>
              <a:xfrm>
                <a:off x="7580087" y="-7683723"/>
                <a:ext cx="982007" cy="517273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2166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cubicBezTo>
                      <a:pt x="1111" y="2059"/>
                      <a:pt x="1589" y="2165"/>
                      <a:pt x="2068" y="2165"/>
                    </a:cubicBezTo>
                    <a:cubicBezTo>
                      <a:pt x="2546" y="2165"/>
                      <a:pt x="3025" y="2059"/>
                      <a:pt x="3391" y="1846"/>
                    </a:cubicBezTo>
                    <a:cubicBezTo>
                      <a:pt x="4111" y="1421"/>
                      <a:pt x="4111" y="736"/>
                      <a:pt x="3367" y="311"/>
                    </a:cubicBez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42"/>
              <p:cNvSpPr/>
              <p:nvPr/>
            </p:nvSpPr>
            <p:spPr>
              <a:xfrm>
                <a:off x="7580087" y="-7683723"/>
                <a:ext cx="804329" cy="441091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1847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lnTo>
                      <a:pt x="3367" y="311"/>
                    </a:ln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42"/>
              <p:cNvSpPr/>
              <p:nvPr/>
            </p:nvSpPr>
            <p:spPr>
              <a:xfrm>
                <a:off x="7887683" y="-7460190"/>
                <a:ext cx="375417" cy="21469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899" extrusionOk="0">
                    <a:moveTo>
                      <a:pt x="1311" y="1"/>
                    </a:moveTo>
                    <a:lnTo>
                      <a:pt x="0" y="745"/>
                    </a:lnTo>
                    <a:lnTo>
                      <a:pt x="272" y="899"/>
                    </a:lnTo>
                    <a:lnTo>
                      <a:pt x="1571" y="142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42"/>
              <p:cNvSpPr/>
              <p:nvPr/>
            </p:nvSpPr>
            <p:spPr>
              <a:xfrm>
                <a:off x="7975090" y="-7313318"/>
                <a:ext cx="206097" cy="11582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5" extrusionOk="0">
                    <a:moveTo>
                      <a:pt x="591" y="0"/>
                    </a:moveTo>
                    <a:lnTo>
                      <a:pt x="0" y="343"/>
                    </a:lnTo>
                    <a:lnTo>
                      <a:pt x="272" y="484"/>
                    </a:lnTo>
                    <a:lnTo>
                      <a:pt x="863" y="154"/>
                    </a:lnTo>
                    <a:lnTo>
                      <a:pt x="5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42"/>
              <p:cNvSpPr/>
              <p:nvPr/>
            </p:nvSpPr>
            <p:spPr>
              <a:xfrm>
                <a:off x="7622358" y="-7211821"/>
                <a:ext cx="756327" cy="29087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18" extrusionOk="0">
                    <a:moveTo>
                      <a:pt x="1" y="0"/>
                    </a:moveTo>
                    <a:lnTo>
                      <a:pt x="1" y="142"/>
                    </a:lnTo>
                    <a:cubicBezTo>
                      <a:pt x="1" y="189"/>
                      <a:pt x="1" y="260"/>
                      <a:pt x="24" y="319"/>
                    </a:cubicBezTo>
                    <a:cubicBezTo>
                      <a:pt x="60" y="485"/>
                      <a:pt x="201" y="662"/>
                      <a:pt x="402" y="815"/>
                    </a:cubicBezTo>
                    <a:lnTo>
                      <a:pt x="532" y="910"/>
                    </a:lnTo>
                    <a:cubicBezTo>
                      <a:pt x="792" y="1052"/>
                      <a:pt x="1087" y="1146"/>
                      <a:pt x="1395" y="1182"/>
                    </a:cubicBezTo>
                    <a:cubicBezTo>
                      <a:pt x="1548" y="1205"/>
                      <a:pt x="1708" y="1217"/>
                      <a:pt x="1867" y="1217"/>
                    </a:cubicBezTo>
                    <a:cubicBezTo>
                      <a:pt x="2027" y="1217"/>
                      <a:pt x="2186" y="1205"/>
                      <a:pt x="2340" y="1182"/>
                    </a:cubicBezTo>
                    <a:cubicBezTo>
                      <a:pt x="2635" y="1134"/>
                      <a:pt x="2930" y="1052"/>
                      <a:pt x="3167" y="922"/>
                    </a:cubicBezTo>
                    <a:lnTo>
                      <a:pt x="3167" y="804"/>
                    </a:lnTo>
                    <a:cubicBezTo>
                      <a:pt x="2930" y="934"/>
                      <a:pt x="2647" y="1028"/>
                      <a:pt x="2351" y="1063"/>
                    </a:cubicBezTo>
                    <a:cubicBezTo>
                      <a:pt x="2198" y="1087"/>
                      <a:pt x="2038" y="1099"/>
                      <a:pt x="1879" y="1099"/>
                    </a:cubicBezTo>
                    <a:cubicBezTo>
                      <a:pt x="1719" y="1099"/>
                      <a:pt x="1560" y="1087"/>
                      <a:pt x="1406" y="1063"/>
                    </a:cubicBezTo>
                    <a:cubicBezTo>
                      <a:pt x="1099" y="1028"/>
                      <a:pt x="804" y="922"/>
                      <a:pt x="556" y="792"/>
                    </a:cubicBezTo>
                    <a:cubicBezTo>
                      <a:pt x="509" y="756"/>
                      <a:pt x="450" y="733"/>
                      <a:pt x="414" y="697"/>
                    </a:cubicBezTo>
                    <a:cubicBezTo>
                      <a:pt x="213" y="556"/>
                      <a:pt x="83" y="378"/>
                      <a:pt x="36" y="201"/>
                    </a:cubicBezTo>
                    <a:cubicBezTo>
                      <a:pt x="24" y="142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42"/>
              <p:cNvSpPr/>
              <p:nvPr/>
            </p:nvSpPr>
            <p:spPr>
              <a:xfrm>
                <a:off x="7622358" y="-7290869"/>
                <a:ext cx="756327" cy="2887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09" extrusionOk="0">
                    <a:moveTo>
                      <a:pt x="1" y="1"/>
                    </a:moveTo>
                    <a:lnTo>
                      <a:pt x="1" y="142"/>
                    </a:lnTo>
                    <a:cubicBezTo>
                      <a:pt x="1" y="201"/>
                      <a:pt x="1" y="249"/>
                      <a:pt x="24" y="308"/>
                    </a:cubicBezTo>
                    <a:cubicBezTo>
                      <a:pt x="60" y="485"/>
                      <a:pt x="201" y="662"/>
                      <a:pt x="402" y="804"/>
                    </a:cubicBezTo>
                    <a:lnTo>
                      <a:pt x="532" y="898"/>
                    </a:lnTo>
                    <a:cubicBezTo>
                      <a:pt x="792" y="1040"/>
                      <a:pt x="1087" y="1135"/>
                      <a:pt x="1395" y="1182"/>
                    </a:cubicBezTo>
                    <a:cubicBezTo>
                      <a:pt x="1548" y="1200"/>
                      <a:pt x="1708" y="1208"/>
                      <a:pt x="1867" y="1208"/>
                    </a:cubicBezTo>
                    <a:cubicBezTo>
                      <a:pt x="2027" y="1208"/>
                      <a:pt x="2186" y="1200"/>
                      <a:pt x="2340" y="1182"/>
                    </a:cubicBezTo>
                    <a:cubicBezTo>
                      <a:pt x="2635" y="1135"/>
                      <a:pt x="2930" y="1040"/>
                      <a:pt x="3167" y="910"/>
                    </a:cubicBezTo>
                    <a:lnTo>
                      <a:pt x="3167" y="780"/>
                    </a:lnTo>
                    <a:cubicBezTo>
                      <a:pt x="2930" y="910"/>
                      <a:pt x="2647" y="1005"/>
                      <a:pt x="2351" y="1040"/>
                    </a:cubicBezTo>
                    <a:cubicBezTo>
                      <a:pt x="2198" y="1064"/>
                      <a:pt x="2038" y="1076"/>
                      <a:pt x="1879" y="1076"/>
                    </a:cubicBezTo>
                    <a:cubicBezTo>
                      <a:pt x="1719" y="1076"/>
                      <a:pt x="1560" y="1064"/>
                      <a:pt x="1406" y="1040"/>
                    </a:cubicBezTo>
                    <a:cubicBezTo>
                      <a:pt x="1099" y="1005"/>
                      <a:pt x="804" y="898"/>
                      <a:pt x="556" y="768"/>
                    </a:cubicBezTo>
                    <a:cubicBezTo>
                      <a:pt x="509" y="733"/>
                      <a:pt x="450" y="709"/>
                      <a:pt x="414" y="674"/>
                    </a:cubicBezTo>
                    <a:cubicBezTo>
                      <a:pt x="213" y="532"/>
                      <a:pt x="83" y="355"/>
                      <a:pt x="36" y="178"/>
                    </a:cubicBezTo>
                    <a:cubicBezTo>
                      <a:pt x="24" y="119"/>
                      <a:pt x="1" y="60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42"/>
              <p:cNvSpPr/>
              <p:nvPr/>
            </p:nvSpPr>
            <p:spPr>
              <a:xfrm>
                <a:off x="8004226" y="-7076411"/>
                <a:ext cx="7642" cy="1433"/>
              </a:xfrm>
              <a:custGeom>
                <a:avLst/>
                <a:gdLst/>
                <a:ahLst/>
                <a:cxnLst/>
                <a:rect l="l" t="t" r="r" b="b"/>
                <a:pathLst>
                  <a:path w="32" h="6" extrusionOk="0">
                    <a:moveTo>
                      <a:pt x="32" y="0"/>
                    </a:moveTo>
                    <a:cubicBezTo>
                      <a:pt x="8" y="0"/>
                      <a:pt x="0" y="6"/>
                      <a:pt x="8" y="6"/>
                    </a:cubicBezTo>
                    <a:cubicBezTo>
                      <a:pt x="12" y="6"/>
                      <a:pt x="20" y="4"/>
                      <a:pt x="32" y="0"/>
                    </a:cubicBezTo>
                    <a:lnTo>
                      <a:pt x="32" y="0"/>
                    </a:ln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DEDED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42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63" name="Google Shape;4763;p42"/>
            <p:cNvGrpSpPr/>
            <p:nvPr/>
          </p:nvGrpSpPr>
          <p:grpSpPr>
            <a:xfrm>
              <a:off x="1067588" y="2290431"/>
              <a:ext cx="920619" cy="584879"/>
              <a:chOff x="8089717" y="-4595005"/>
              <a:chExt cx="2008332" cy="1275914"/>
            </a:xfrm>
          </p:grpSpPr>
          <p:sp>
            <p:nvSpPr>
              <p:cNvPr id="4764" name="Google Shape;4764;p42"/>
              <p:cNvSpPr/>
              <p:nvPr/>
            </p:nvSpPr>
            <p:spPr>
              <a:xfrm>
                <a:off x="9941872" y="-3980229"/>
                <a:ext cx="36807" cy="166336"/>
              </a:xfrm>
              <a:custGeom>
                <a:avLst/>
                <a:gdLst/>
                <a:ahLst/>
                <a:cxnLst/>
                <a:rect l="l" t="t" r="r" b="b"/>
                <a:pathLst>
                  <a:path w="131" h="592" extrusionOk="0">
                    <a:moveTo>
                      <a:pt x="130" y="1"/>
                    </a:moveTo>
                    <a:cubicBezTo>
                      <a:pt x="130" y="72"/>
                      <a:pt x="71" y="143"/>
                      <a:pt x="0" y="190"/>
                    </a:cubicBezTo>
                    <a:lnTo>
                      <a:pt x="0" y="591"/>
                    </a:lnTo>
                    <a:cubicBezTo>
                      <a:pt x="83" y="532"/>
                      <a:pt x="130" y="473"/>
                      <a:pt x="130" y="402"/>
                    </a:cubicBezTo>
                    <a:lnTo>
                      <a:pt x="1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42"/>
              <p:cNvSpPr/>
              <p:nvPr/>
            </p:nvSpPr>
            <p:spPr>
              <a:xfrm>
                <a:off x="8207150" y="-3980229"/>
                <a:ext cx="38774" cy="16633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592" extrusionOk="0">
                    <a:moveTo>
                      <a:pt x="8" y="1"/>
                    </a:moveTo>
                    <a:cubicBezTo>
                      <a:pt x="1" y="22"/>
                      <a:pt x="1" y="44"/>
                      <a:pt x="8" y="65"/>
                    </a:cubicBezTo>
                    <a:lnTo>
                      <a:pt x="8" y="65"/>
                    </a:lnTo>
                    <a:lnTo>
                      <a:pt x="8" y="1"/>
                    </a:lnTo>
                    <a:close/>
                    <a:moveTo>
                      <a:pt x="8" y="65"/>
                    </a:moveTo>
                    <a:lnTo>
                      <a:pt x="8" y="402"/>
                    </a:lnTo>
                    <a:cubicBezTo>
                      <a:pt x="8" y="473"/>
                      <a:pt x="43" y="532"/>
                      <a:pt x="138" y="591"/>
                    </a:cubicBezTo>
                    <a:lnTo>
                      <a:pt x="138" y="190"/>
                    </a:lnTo>
                    <a:cubicBezTo>
                      <a:pt x="72" y="157"/>
                      <a:pt x="23" y="112"/>
                      <a:pt x="8" y="6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42"/>
              <p:cNvSpPr/>
              <p:nvPr/>
            </p:nvSpPr>
            <p:spPr>
              <a:xfrm>
                <a:off x="9193355" y="-3930501"/>
                <a:ext cx="750478" cy="547896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1950" extrusionOk="0">
                    <a:moveTo>
                      <a:pt x="2671" y="1"/>
                    </a:moveTo>
                    <a:lnTo>
                      <a:pt x="1" y="1548"/>
                    </a:lnTo>
                    <a:lnTo>
                      <a:pt x="1" y="1950"/>
                    </a:lnTo>
                    <a:lnTo>
                      <a:pt x="2671" y="402"/>
                    </a:lnTo>
                    <a:lnTo>
                      <a:pt x="26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42"/>
              <p:cNvSpPr/>
              <p:nvPr/>
            </p:nvSpPr>
            <p:spPr>
              <a:xfrm>
                <a:off x="8245643" y="-3927126"/>
                <a:ext cx="753849" cy="54789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1950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2682" y="1950"/>
                    </a:lnTo>
                    <a:lnTo>
                      <a:pt x="2682" y="154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42"/>
              <p:cNvSpPr/>
              <p:nvPr/>
            </p:nvSpPr>
            <p:spPr>
              <a:xfrm>
                <a:off x="8999210" y="-3492182"/>
                <a:ext cx="189375" cy="135429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82" extrusionOk="0">
                    <a:moveTo>
                      <a:pt x="0" y="0"/>
                    </a:moveTo>
                    <a:lnTo>
                      <a:pt x="0" y="402"/>
                    </a:lnTo>
                    <a:cubicBezTo>
                      <a:pt x="89" y="455"/>
                      <a:pt x="207" y="482"/>
                      <a:pt x="328" y="482"/>
                    </a:cubicBezTo>
                    <a:cubicBezTo>
                      <a:pt x="449" y="482"/>
                      <a:pt x="573" y="455"/>
                      <a:pt x="674" y="402"/>
                    </a:cubicBezTo>
                    <a:lnTo>
                      <a:pt x="674" y="0"/>
                    </a:lnTo>
                    <a:cubicBezTo>
                      <a:pt x="579" y="59"/>
                      <a:pt x="458" y="89"/>
                      <a:pt x="337" y="89"/>
                    </a:cubicBezTo>
                    <a:cubicBezTo>
                      <a:pt x="216" y="89"/>
                      <a:pt x="95" y="5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42"/>
              <p:cNvSpPr/>
              <p:nvPr/>
            </p:nvSpPr>
            <p:spPr>
              <a:xfrm>
                <a:off x="9938500" y="-4079693"/>
                <a:ext cx="36807" cy="116323"/>
              </a:xfrm>
              <a:custGeom>
                <a:avLst/>
                <a:gdLst/>
                <a:ahLst/>
                <a:cxnLst/>
                <a:rect l="l" t="t" r="r" b="b"/>
                <a:pathLst>
                  <a:path w="131" h="414" extrusionOk="0">
                    <a:moveTo>
                      <a:pt x="131" y="0"/>
                    </a:moveTo>
                    <a:cubicBezTo>
                      <a:pt x="131" y="59"/>
                      <a:pt x="83" y="130"/>
                      <a:pt x="1" y="189"/>
                    </a:cubicBezTo>
                    <a:lnTo>
                      <a:pt x="1" y="414"/>
                    </a:lnTo>
                    <a:cubicBezTo>
                      <a:pt x="83" y="355"/>
                      <a:pt x="131" y="296"/>
                      <a:pt x="131" y="225"/>
                    </a:cubicBez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42"/>
              <p:cNvSpPr/>
              <p:nvPr/>
            </p:nvSpPr>
            <p:spPr>
              <a:xfrm>
                <a:off x="8207150" y="-4079693"/>
                <a:ext cx="38774" cy="11632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414" extrusionOk="0">
                    <a:moveTo>
                      <a:pt x="8" y="0"/>
                    </a:moveTo>
                    <a:cubicBezTo>
                      <a:pt x="1" y="18"/>
                      <a:pt x="1" y="37"/>
                      <a:pt x="8" y="57"/>
                    </a:cubicBezTo>
                    <a:lnTo>
                      <a:pt x="8" y="57"/>
                    </a:lnTo>
                    <a:lnTo>
                      <a:pt x="8" y="0"/>
                    </a:lnTo>
                    <a:close/>
                    <a:moveTo>
                      <a:pt x="8" y="57"/>
                    </a:moveTo>
                    <a:lnTo>
                      <a:pt x="8" y="225"/>
                    </a:lnTo>
                    <a:cubicBezTo>
                      <a:pt x="8" y="296"/>
                      <a:pt x="43" y="355"/>
                      <a:pt x="138" y="414"/>
                    </a:cubicBezTo>
                    <a:lnTo>
                      <a:pt x="138" y="189"/>
                    </a:lnTo>
                    <a:cubicBezTo>
                      <a:pt x="72" y="148"/>
                      <a:pt x="23" y="101"/>
                      <a:pt x="8" y="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42"/>
              <p:cNvSpPr/>
              <p:nvPr/>
            </p:nvSpPr>
            <p:spPr>
              <a:xfrm>
                <a:off x="9188305" y="-4026589"/>
                <a:ext cx="750478" cy="498164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1773" extrusionOk="0">
                    <a:moveTo>
                      <a:pt x="2671" y="0"/>
                    </a:moveTo>
                    <a:lnTo>
                      <a:pt x="1" y="1548"/>
                    </a:lnTo>
                    <a:lnTo>
                      <a:pt x="1" y="1772"/>
                    </a:lnTo>
                    <a:lnTo>
                      <a:pt x="2671" y="225"/>
                    </a:lnTo>
                    <a:lnTo>
                      <a:pt x="26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42"/>
              <p:cNvSpPr/>
              <p:nvPr/>
            </p:nvSpPr>
            <p:spPr>
              <a:xfrm>
                <a:off x="8249005" y="-4023214"/>
                <a:ext cx="753849" cy="498164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1773" extrusionOk="0">
                    <a:moveTo>
                      <a:pt x="1" y="0"/>
                    </a:moveTo>
                    <a:lnTo>
                      <a:pt x="1" y="225"/>
                    </a:lnTo>
                    <a:lnTo>
                      <a:pt x="2682" y="1772"/>
                    </a:lnTo>
                    <a:lnTo>
                      <a:pt x="2682" y="15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42"/>
              <p:cNvSpPr/>
              <p:nvPr/>
            </p:nvSpPr>
            <p:spPr>
              <a:xfrm>
                <a:off x="8999210" y="-3591927"/>
                <a:ext cx="189375" cy="8597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06" extrusionOk="0">
                    <a:moveTo>
                      <a:pt x="0" y="1"/>
                    </a:moveTo>
                    <a:lnTo>
                      <a:pt x="0" y="225"/>
                    </a:lnTo>
                    <a:cubicBezTo>
                      <a:pt x="89" y="279"/>
                      <a:pt x="207" y="305"/>
                      <a:pt x="328" y="305"/>
                    </a:cubicBezTo>
                    <a:cubicBezTo>
                      <a:pt x="449" y="305"/>
                      <a:pt x="573" y="279"/>
                      <a:pt x="674" y="225"/>
                    </a:cubicBezTo>
                    <a:lnTo>
                      <a:pt x="674" y="1"/>
                    </a:lnTo>
                    <a:cubicBezTo>
                      <a:pt x="579" y="54"/>
                      <a:pt x="455" y="81"/>
                      <a:pt x="333" y="81"/>
                    </a:cubicBezTo>
                    <a:cubicBezTo>
                      <a:pt x="210" y="81"/>
                      <a:pt x="89" y="5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42"/>
              <p:cNvSpPr/>
              <p:nvPr/>
            </p:nvSpPr>
            <p:spPr>
              <a:xfrm>
                <a:off x="8999210" y="-3486707"/>
                <a:ext cx="189375" cy="135429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82" extrusionOk="0">
                    <a:moveTo>
                      <a:pt x="0" y="0"/>
                    </a:moveTo>
                    <a:lnTo>
                      <a:pt x="0" y="402"/>
                    </a:lnTo>
                    <a:cubicBezTo>
                      <a:pt x="89" y="455"/>
                      <a:pt x="207" y="482"/>
                      <a:pt x="328" y="482"/>
                    </a:cubicBezTo>
                    <a:cubicBezTo>
                      <a:pt x="449" y="482"/>
                      <a:pt x="573" y="455"/>
                      <a:pt x="674" y="402"/>
                    </a:cubicBezTo>
                    <a:lnTo>
                      <a:pt x="674" y="0"/>
                    </a:lnTo>
                    <a:cubicBezTo>
                      <a:pt x="579" y="59"/>
                      <a:pt x="458" y="89"/>
                      <a:pt x="337" y="89"/>
                    </a:cubicBezTo>
                    <a:cubicBezTo>
                      <a:pt x="216" y="89"/>
                      <a:pt x="95" y="59"/>
                      <a:pt x="0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42"/>
              <p:cNvSpPr/>
              <p:nvPr/>
            </p:nvSpPr>
            <p:spPr>
              <a:xfrm>
                <a:off x="8999210" y="-3586452"/>
                <a:ext cx="189375" cy="8597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06" extrusionOk="0">
                    <a:moveTo>
                      <a:pt x="0" y="1"/>
                    </a:moveTo>
                    <a:lnTo>
                      <a:pt x="0" y="225"/>
                    </a:lnTo>
                    <a:cubicBezTo>
                      <a:pt x="89" y="279"/>
                      <a:pt x="207" y="305"/>
                      <a:pt x="328" y="305"/>
                    </a:cubicBezTo>
                    <a:cubicBezTo>
                      <a:pt x="449" y="305"/>
                      <a:pt x="573" y="279"/>
                      <a:pt x="674" y="225"/>
                    </a:cubicBezTo>
                    <a:lnTo>
                      <a:pt x="674" y="1"/>
                    </a:lnTo>
                    <a:cubicBezTo>
                      <a:pt x="579" y="54"/>
                      <a:pt x="455" y="81"/>
                      <a:pt x="333" y="81"/>
                    </a:cubicBezTo>
                    <a:cubicBezTo>
                      <a:pt x="210" y="81"/>
                      <a:pt x="89" y="54"/>
                      <a:pt x="0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42"/>
              <p:cNvSpPr/>
              <p:nvPr/>
            </p:nvSpPr>
            <p:spPr>
              <a:xfrm>
                <a:off x="8238893" y="-4025039"/>
                <a:ext cx="753849" cy="498164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1773" extrusionOk="0">
                    <a:moveTo>
                      <a:pt x="1" y="0"/>
                    </a:moveTo>
                    <a:lnTo>
                      <a:pt x="1" y="225"/>
                    </a:lnTo>
                    <a:lnTo>
                      <a:pt x="2682" y="1772"/>
                    </a:lnTo>
                    <a:lnTo>
                      <a:pt x="2682" y="15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77" name="Google Shape;4777;p42"/>
              <p:cNvGrpSpPr/>
              <p:nvPr/>
            </p:nvGrpSpPr>
            <p:grpSpPr>
              <a:xfrm>
                <a:off x="8089717" y="-3976838"/>
                <a:ext cx="890882" cy="657747"/>
                <a:chOff x="8089717" y="-3976838"/>
                <a:chExt cx="890882" cy="657747"/>
              </a:xfrm>
            </p:grpSpPr>
            <p:grpSp>
              <p:nvGrpSpPr>
                <p:cNvPr id="4778" name="Google Shape;4778;p42"/>
                <p:cNvGrpSpPr/>
                <p:nvPr/>
              </p:nvGrpSpPr>
              <p:grpSpPr>
                <a:xfrm>
                  <a:off x="8089717" y="-3976838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779" name="Google Shape;4779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780" name="Google Shape;4780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1" name="Google Shape;4781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2" name="Google Shape;4782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3" name="Google Shape;4783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4" name="Google Shape;4784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5" name="Google Shape;4785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6" name="Google Shape;4786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7" name="Google Shape;4787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788" name="Google Shape;4788;p42"/>
                  <p:cNvSpPr/>
                  <p:nvPr/>
                </p:nvSpPr>
                <p:spPr>
                  <a:xfrm>
                    <a:off x="8143672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89" name="Google Shape;4789;p42"/>
                <p:cNvGrpSpPr/>
                <p:nvPr/>
              </p:nvGrpSpPr>
              <p:grpSpPr>
                <a:xfrm>
                  <a:off x="8184531" y="-3922026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790" name="Google Shape;4790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791" name="Google Shape;4791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2" name="Google Shape;4792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3" name="Google Shape;4793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4" name="Google Shape;4794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5" name="Google Shape;4795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6" name="Google Shape;4796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7" name="Google Shape;4797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8" name="Google Shape;4798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799" name="Google Shape;4799;p42"/>
                  <p:cNvSpPr/>
                  <p:nvPr/>
                </p:nvSpPr>
                <p:spPr>
                  <a:xfrm>
                    <a:off x="8134591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00" name="Google Shape;4800;p42"/>
                <p:cNvGrpSpPr/>
                <p:nvPr/>
              </p:nvGrpSpPr>
              <p:grpSpPr>
                <a:xfrm>
                  <a:off x="8279346" y="-3867213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801" name="Google Shape;4801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802" name="Google Shape;4802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3" name="Google Shape;4803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4" name="Google Shape;4804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5" name="Google Shape;4805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6" name="Google Shape;4806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7" name="Google Shape;4807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8" name="Google Shape;4808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9" name="Google Shape;4809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10" name="Google Shape;4810;p42"/>
                  <p:cNvSpPr/>
                  <p:nvPr/>
                </p:nvSpPr>
                <p:spPr>
                  <a:xfrm>
                    <a:off x="8143672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11" name="Google Shape;4811;p42"/>
                <p:cNvGrpSpPr/>
                <p:nvPr/>
              </p:nvGrpSpPr>
              <p:grpSpPr>
                <a:xfrm>
                  <a:off x="8374160" y="-3812401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812" name="Google Shape;4812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813" name="Google Shape;4813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14" name="Google Shape;4814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15" name="Google Shape;4815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16" name="Google Shape;4816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17" name="Google Shape;4817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18" name="Google Shape;4818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19" name="Google Shape;4819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20" name="Google Shape;4820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21" name="Google Shape;4821;p42"/>
                  <p:cNvSpPr/>
                  <p:nvPr/>
                </p:nvSpPr>
                <p:spPr>
                  <a:xfrm>
                    <a:off x="8143672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22" name="Google Shape;4822;p42"/>
                <p:cNvGrpSpPr/>
                <p:nvPr/>
              </p:nvGrpSpPr>
              <p:grpSpPr>
                <a:xfrm>
                  <a:off x="8468975" y="-3757588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823" name="Google Shape;4823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824" name="Google Shape;4824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25" name="Google Shape;4825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26" name="Google Shape;4826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27" name="Google Shape;4827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28" name="Google Shape;4828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29" name="Google Shape;4829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30" name="Google Shape;4830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31" name="Google Shape;4831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32" name="Google Shape;4832;p42"/>
                  <p:cNvSpPr/>
                  <p:nvPr/>
                </p:nvSpPr>
                <p:spPr>
                  <a:xfrm>
                    <a:off x="8143672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33" name="Google Shape;4833;p42"/>
                <p:cNvGrpSpPr/>
                <p:nvPr/>
              </p:nvGrpSpPr>
              <p:grpSpPr>
                <a:xfrm>
                  <a:off x="8563790" y="-3702776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834" name="Google Shape;4834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835" name="Google Shape;4835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36" name="Google Shape;4836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37" name="Google Shape;4837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38" name="Google Shape;4838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39" name="Google Shape;4839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40" name="Google Shape;4840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41" name="Google Shape;4841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42" name="Google Shape;4842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43" name="Google Shape;4843;p42"/>
                  <p:cNvSpPr/>
                  <p:nvPr/>
                </p:nvSpPr>
                <p:spPr>
                  <a:xfrm>
                    <a:off x="8143672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44" name="Google Shape;4844;p42"/>
                <p:cNvGrpSpPr/>
                <p:nvPr/>
              </p:nvGrpSpPr>
              <p:grpSpPr>
                <a:xfrm>
                  <a:off x="8658604" y="-3647963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845" name="Google Shape;4845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846" name="Google Shape;4846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47" name="Google Shape;4847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48" name="Google Shape;4848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49" name="Google Shape;4849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50" name="Google Shape;4850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51" name="Google Shape;4851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52" name="Google Shape;4852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53" name="Google Shape;4853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54" name="Google Shape;4854;p42"/>
                  <p:cNvSpPr/>
                  <p:nvPr/>
                </p:nvSpPr>
                <p:spPr>
                  <a:xfrm>
                    <a:off x="8143672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855" name="Google Shape;4855;p42"/>
              <p:cNvGrpSpPr/>
              <p:nvPr/>
            </p:nvGrpSpPr>
            <p:grpSpPr>
              <a:xfrm flipH="1">
                <a:off x="9207167" y="-3976838"/>
                <a:ext cx="890882" cy="657747"/>
                <a:chOff x="8089717" y="-3976838"/>
                <a:chExt cx="890882" cy="657747"/>
              </a:xfrm>
            </p:grpSpPr>
            <p:grpSp>
              <p:nvGrpSpPr>
                <p:cNvPr id="4856" name="Google Shape;4856;p42"/>
                <p:cNvGrpSpPr/>
                <p:nvPr/>
              </p:nvGrpSpPr>
              <p:grpSpPr>
                <a:xfrm>
                  <a:off x="8089717" y="-3976838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857" name="Google Shape;4857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858" name="Google Shape;4858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59" name="Google Shape;4859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60" name="Google Shape;4860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61" name="Google Shape;4861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62" name="Google Shape;4862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63" name="Google Shape;4863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64" name="Google Shape;4864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65" name="Google Shape;4865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66" name="Google Shape;4866;p42"/>
                  <p:cNvSpPr/>
                  <p:nvPr/>
                </p:nvSpPr>
                <p:spPr>
                  <a:xfrm>
                    <a:off x="8143344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67" name="Google Shape;4867;p42"/>
                <p:cNvGrpSpPr/>
                <p:nvPr/>
              </p:nvGrpSpPr>
              <p:grpSpPr>
                <a:xfrm>
                  <a:off x="8184531" y="-3922026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868" name="Google Shape;4868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869" name="Google Shape;4869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0" name="Google Shape;4870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1" name="Google Shape;4871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2" name="Google Shape;4872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3" name="Google Shape;4873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4" name="Google Shape;4874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5" name="Google Shape;4875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6" name="Google Shape;4876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77" name="Google Shape;4877;p42"/>
                  <p:cNvSpPr/>
                  <p:nvPr/>
                </p:nvSpPr>
                <p:spPr>
                  <a:xfrm>
                    <a:off x="8143344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78" name="Google Shape;4878;p42"/>
                <p:cNvGrpSpPr/>
                <p:nvPr/>
              </p:nvGrpSpPr>
              <p:grpSpPr>
                <a:xfrm>
                  <a:off x="8279346" y="-3867213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879" name="Google Shape;4879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880" name="Google Shape;4880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1" name="Google Shape;4881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2" name="Google Shape;4882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3" name="Google Shape;4883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4" name="Google Shape;4884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5" name="Google Shape;4885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6" name="Google Shape;4886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7" name="Google Shape;4887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88" name="Google Shape;4888;p42"/>
                  <p:cNvSpPr/>
                  <p:nvPr/>
                </p:nvSpPr>
                <p:spPr>
                  <a:xfrm>
                    <a:off x="8143344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89" name="Google Shape;4889;p42"/>
                <p:cNvGrpSpPr/>
                <p:nvPr/>
              </p:nvGrpSpPr>
              <p:grpSpPr>
                <a:xfrm>
                  <a:off x="8374160" y="-3812401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890" name="Google Shape;4890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891" name="Google Shape;4891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2" name="Google Shape;4892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3" name="Google Shape;4893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4" name="Google Shape;4894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5" name="Google Shape;4895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6" name="Google Shape;4896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7" name="Google Shape;4897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8" name="Google Shape;4898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99" name="Google Shape;4899;p42"/>
                  <p:cNvSpPr/>
                  <p:nvPr/>
                </p:nvSpPr>
                <p:spPr>
                  <a:xfrm>
                    <a:off x="8143344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900" name="Google Shape;4900;p42"/>
                <p:cNvGrpSpPr/>
                <p:nvPr/>
              </p:nvGrpSpPr>
              <p:grpSpPr>
                <a:xfrm>
                  <a:off x="8468975" y="-3757588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901" name="Google Shape;4901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902" name="Google Shape;4902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3" name="Google Shape;4903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4" name="Google Shape;4904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5" name="Google Shape;4905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6" name="Google Shape;4906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7" name="Google Shape;4907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8" name="Google Shape;4908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9" name="Google Shape;4909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910" name="Google Shape;4910;p42"/>
                  <p:cNvSpPr/>
                  <p:nvPr/>
                </p:nvSpPr>
                <p:spPr>
                  <a:xfrm>
                    <a:off x="8152425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911" name="Google Shape;4911;p42"/>
                <p:cNvGrpSpPr/>
                <p:nvPr/>
              </p:nvGrpSpPr>
              <p:grpSpPr>
                <a:xfrm>
                  <a:off x="8563790" y="-3702776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912" name="Google Shape;4912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913" name="Google Shape;4913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14" name="Google Shape;4914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15" name="Google Shape;4915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16" name="Google Shape;4916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17" name="Google Shape;4917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18" name="Google Shape;4918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19" name="Google Shape;4919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20" name="Google Shape;4920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921" name="Google Shape;4921;p42"/>
                  <p:cNvSpPr/>
                  <p:nvPr/>
                </p:nvSpPr>
                <p:spPr>
                  <a:xfrm>
                    <a:off x="8143344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922" name="Google Shape;4922;p42"/>
                <p:cNvGrpSpPr/>
                <p:nvPr/>
              </p:nvGrpSpPr>
              <p:grpSpPr>
                <a:xfrm>
                  <a:off x="8658604" y="-3647963"/>
                  <a:ext cx="321994" cy="328872"/>
                  <a:chOff x="8089717" y="-3976838"/>
                  <a:chExt cx="321994" cy="328872"/>
                </a:xfrm>
              </p:grpSpPr>
              <p:grpSp>
                <p:nvGrpSpPr>
                  <p:cNvPr id="4923" name="Google Shape;4923;p42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7874217" y="-3993288"/>
                    <a:chExt cx="321994" cy="328872"/>
                  </a:xfrm>
                </p:grpSpPr>
                <p:sp>
                  <p:nvSpPr>
                    <p:cNvPr id="4924" name="Google Shape;4924;p42"/>
                    <p:cNvSpPr/>
                    <p:nvPr/>
                  </p:nvSpPr>
                  <p:spPr>
                    <a:xfrm>
                      <a:off x="8039990" y="-3990063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25" name="Google Shape;4925;p42"/>
                    <p:cNvSpPr/>
                    <p:nvPr/>
                  </p:nvSpPr>
                  <p:spPr>
                    <a:xfrm>
                      <a:off x="7927320" y="-3927126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26" name="Google Shape;4926;p42"/>
                    <p:cNvSpPr/>
                    <p:nvPr/>
                  </p:nvSpPr>
                  <p:spPr>
                    <a:xfrm>
                      <a:off x="7874217" y="-3741123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27" name="Google Shape;4927;p42"/>
                    <p:cNvSpPr/>
                    <p:nvPr/>
                  </p:nvSpPr>
                  <p:spPr>
                    <a:xfrm>
                      <a:off x="7874217" y="-3707968"/>
                      <a:ext cx="50013" cy="435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" h="155" extrusionOk="0">
                          <a:moveTo>
                            <a:pt x="0" y="0"/>
                          </a:moveTo>
                          <a:lnTo>
                            <a:pt x="0" y="36"/>
                          </a:lnTo>
                          <a:lnTo>
                            <a:pt x="177" y="154"/>
                          </a:lnTo>
                          <a:lnTo>
                            <a:pt x="177" y="10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28" name="Google Shape;4928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29" name="Google Shape;4929;p42"/>
                    <p:cNvSpPr/>
                    <p:nvPr/>
                  </p:nvSpPr>
                  <p:spPr>
                    <a:xfrm>
                      <a:off x="8039990" y="-3993288"/>
                      <a:ext cx="156221" cy="932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" h="332" extrusionOk="0">
                          <a:moveTo>
                            <a:pt x="379" y="0"/>
                          </a:moveTo>
                          <a:lnTo>
                            <a:pt x="1" y="225"/>
                          </a:lnTo>
                          <a:lnTo>
                            <a:pt x="190" y="331"/>
                          </a:lnTo>
                          <a:lnTo>
                            <a:pt x="556" y="107"/>
                          </a:lnTo>
                          <a:lnTo>
                            <a:pt x="37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30" name="Google Shape;4930;p42"/>
                    <p:cNvSpPr/>
                    <p:nvPr/>
                  </p:nvSpPr>
                  <p:spPr>
                    <a:xfrm>
                      <a:off x="7874217" y="-3744348"/>
                      <a:ext cx="106489" cy="632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" h="225" extrusionOk="0">
                          <a:moveTo>
                            <a:pt x="189" y="0"/>
                          </a:moveTo>
                          <a:lnTo>
                            <a:pt x="0" y="118"/>
                          </a:lnTo>
                          <a:lnTo>
                            <a:pt x="177" y="225"/>
                          </a:lnTo>
                          <a:lnTo>
                            <a:pt x="378" y="107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31" name="Google Shape;4931;p42"/>
                    <p:cNvSpPr/>
                    <p:nvPr/>
                  </p:nvSpPr>
                  <p:spPr>
                    <a:xfrm>
                      <a:off x="7923949" y="-3960280"/>
                      <a:ext cx="272262" cy="295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9" h="1053" extrusionOk="0">
                          <a:moveTo>
                            <a:pt x="969" y="1"/>
                          </a:moveTo>
                          <a:lnTo>
                            <a:pt x="603" y="225"/>
                          </a:lnTo>
                          <a:lnTo>
                            <a:pt x="201" y="887"/>
                          </a:lnTo>
                          <a:lnTo>
                            <a:pt x="0" y="1005"/>
                          </a:lnTo>
                          <a:lnTo>
                            <a:pt x="0" y="1052"/>
                          </a:lnTo>
                          <a:lnTo>
                            <a:pt x="225" y="934"/>
                          </a:lnTo>
                          <a:lnTo>
                            <a:pt x="615" y="249"/>
                          </a:lnTo>
                          <a:lnTo>
                            <a:pt x="969" y="48"/>
                          </a:lnTo>
                          <a:lnTo>
                            <a:pt x="969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932" name="Google Shape;4932;p42"/>
                  <p:cNvSpPr/>
                  <p:nvPr/>
                </p:nvSpPr>
                <p:spPr>
                  <a:xfrm>
                    <a:off x="8143344" y="-3910551"/>
                    <a:ext cx="166055" cy="216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769" extrusionOk="0">
                        <a:moveTo>
                          <a:pt x="402" y="1"/>
                        </a:moveTo>
                        <a:lnTo>
                          <a:pt x="0" y="662"/>
                        </a:lnTo>
                        <a:lnTo>
                          <a:pt x="189" y="769"/>
                        </a:lnTo>
                        <a:lnTo>
                          <a:pt x="591" y="10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rgbClr val="282A2E">
                      <a:alpha val="36480"/>
                    </a:srgbClr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933" name="Google Shape;4933;p42"/>
              <p:cNvGrpSpPr/>
              <p:nvPr/>
            </p:nvGrpSpPr>
            <p:grpSpPr>
              <a:xfrm>
                <a:off x="8191061" y="-4595005"/>
                <a:ext cx="1804055" cy="1024145"/>
                <a:chOff x="8189448" y="-4492455"/>
                <a:chExt cx="1804055" cy="1024145"/>
              </a:xfrm>
            </p:grpSpPr>
            <p:sp>
              <p:nvSpPr>
                <p:cNvPr id="4934" name="Google Shape;4934;p42"/>
                <p:cNvSpPr/>
                <p:nvPr/>
              </p:nvSpPr>
              <p:spPr>
                <a:xfrm>
                  <a:off x="8189448" y="-4491316"/>
                  <a:ext cx="1802439" cy="1021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5" h="3637" extrusionOk="0">
                      <a:moveTo>
                        <a:pt x="3206" y="1"/>
                      </a:moveTo>
                      <a:cubicBezTo>
                        <a:pt x="3086" y="1"/>
                        <a:pt x="2965" y="24"/>
                        <a:pt x="2871" y="71"/>
                      </a:cubicBezTo>
                      <a:lnTo>
                        <a:pt x="201" y="1631"/>
                      </a:lnTo>
                      <a:cubicBezTo>
                        <a:pt x="0" y="1725"/>
                        <a:pt x="0" y="1902"/>
                        <a:pt x="201" y="2009"/>
                      </a:cubicBezTo>
                      <a:lnTo>
                        <a:pt x="2882" y="3556"/>
                      </a:lnTo>
                      <a:cubicBezTo>
                        <a:pt x="2971" y="3609"/>
                        <a:pt x="3089" y="3636"/>
                        <a:pt x="3209" y="3636"/>
                      </a:cubicBezTo>
                      <a:cubicBezTo>
                        <a:pt x="3328" y="3636"/>
                        <a:pt x="3449" y="3609"/>
                        <a:pt x="3544" y="3556"/>
                      </a:cubicBezTo>
                      <a:lnTo>
                        <a:pt x="6226" y="2009"/>
                      </a:lnTo>
                      <a:cubicBezTo>
                        <a:pt x="6415" y="1902"/>
                        <a:pt x="6415" y="1725"/>
                        <a:pt x="6226" y="1631"/>
                      </a:cubicBezTo>
                      <a:lnTo>
                        <a:pt x="3532" y="71"/>
                      </a:lnTo>
                      <a:cubicBezTo>
                        <a:pt x="3444" y="24"/>
                        <a:pt x="3325" y="1"/>
                        <a:pt x="32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935" name="Google Shape;4935;p42"/>
                <p:cNvGrpSpPr/>
                <p:nvPr/>
              </p:nvGrpSpPr>
              <p:grpSpPr>
                <a:xfrm>
                  <a:off x="8191064" y="-4492455"/>
                  <a:ext cx="1802439" cy="1024145"/>
                  <a:chOff x="8121364" y="-4667505"/>
                  <a:chExt cx="1802439" cy="1024145"/>
                </a:xfrm>
              </p:grpSpPr>
              <p:sp>
                <p:nvSpPr>
                  <p:cNvPr id="4936" name="Google Shape;4936;p42"/>
                  <p:cNvSpPr/>
                  <p:nvPr/>
                </p:nvSpPr>
                <p:spPr>
                  <a:xfrm>
                    <a:off x="8121364" y="-4667505"/>
                    <a:ext cx="1802439" cy="10241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15" h="3645" extrusionOk="0">
                        <a:moveTo>
                          <a:pt x="3206" y="0"/>
                        </a:moveTo>
                        <a:cubicBezTo>
                          <a:pt x="3086" y="0"/>
                          <a:pt x="2965" y="27"/>
                          <a:pt x="2871" y="80"/>
                        </a:cubicBezTo>
                        <a:lnTo>
                          <a:pt x="201" y="1628"/>
                        </a:lnTo>
                        <a:cubicBezTo>
                          <a:pt x="0" y="1734"/>
                          <a:pt x="0" y="1911"/>
                          <a:pt x="201" y="2018"/>
                        </a:cubicBezTo>
                        <a:lnTo>
                          <a:pt x="2882" y="3565"/>
                        </a:lnTo>
                        <a:cubicBezTo>
                          <a:pt x="2971" y="3618"/>
                          <a:pt x="3089" y="3645"/>
                          <a:pt x="3209" y="3645"/>
                        </a:cubicBezTo>
                        <a:cubicBezTo>
                          <a:pt x="3328" y="3645"/>
                          <a:pt x="3449" y="3618"/>
                          <a:pt x="3544" y="3565"/>
                        </a:cubicBezTo>
                        <a:lnTo>
                          <a:pt x="6226" y="2018"/>
                        </a:lnTo>
                        <a:cubicBezTo>
                          <a:pt x="6415" y="1911"/>
                          <a:pt x="6415" y="1734"/>
                          <a:pt x="6226" y="1628"/>
                        </a:cubicBezTo>
                        <a:lnTo>
                          <a:pt x="3532" y="80"/>
                        </a:lnTo>
                        <a:cubicBezTo>
                          <a:pt x="3444" y="27"/>
                          <a:pt x="3325" y="0"/>
                          <a:pt x="320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7" name="Google Shape;4937;p42"/>
                  <p:cNvSpPr/>
                  <p:nvPr/>
                </p:nvSpPr>
                <p:spPr>
                  <a:xfrm>
                    <a:off x="8783258" y="-4528987"/>
                    <a:ext cx="866800" cy="5015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5" h="1785" extrusionOk="0">
                        <a:moveTo>
                          <a:pt x="521" y="1"/>
                        </a:moveTo>
                        <a:lnTo>
                          <a:pt x="1" y="296"/>
                        </a:lnTo>
                        <a:lnTo>
                          <a:pt x="2588" y="1784"/>
                        </a:lnTo>
                        <a:lnTo>
                          <a:pt x="3084" y="1489"/>
                        </a:lnTo>
                        <a:lnTo>
                          <a:pt x="5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8" name="Google Shape;4938;p42"/>
                  <p:cNvSpPr/>
                  <p:nvPr/>
                </p:nvSpPr>
                <p:spPr>
                  <a:xfrm>
                    <a:off x="8647267" y="-4416036"/>
                    <a:ext cx="813415" cy="468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95" h="1666" extrusionOk="0">
                        <a:moveTo>
                          <a:pt x="308" y="0"/>
                        </a:moveTo>
                        <a:lnTo>
                          <a:pt x="0" y="178"/>
                        </a:lnTo>
                        <a:lnTo>
                          <a:pt x="2588" y="1666"/>
                        </a:lnTo>
                        <a:lnTo>
                          <a:pt x="2895" y="1489"/>
                        </a:lnTo>
                        <a:lnTo>
                          <a:pt x="30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9" name="Google Shape;4939;p42"/>
                  <p:cNvSpPr/>
                  <p:nvPr/>
                </p:nvSpPr>
                <p:spPr>
                  <a:xfrm>
                    <a:off x="8358428" y="-4246891"/>
                    <a:ext cx="806953" cy="468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72" h="1667" extrusionOk="0">
                        <a:moveTo>
                          <a:pt x="296" y="1"/>
                        </a:moveTo>
                        <a:lnTo>
                          <a:pt x="1" y="178"/>
                        </a:lnTo>
                        <a:lnTo>
                          <a:pt x="2564" y="1666"/>
                        </a:lnTo>
                        <a:lnTo>
                          <a:pt x="2871" y="1489"/>
                        </a:lnTo>
                        <a:lnTo>
                          <a:pt x="29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0" name="Google Shape;4940;p42"/>
                  <p:cNvSpPr/>
                  <p:nvPr/>
                </p:nvSpPr>
                <p:spPr>
                  <a:xfrm>
                    <a:off x="8501162" y="-4329778"/>
                    <a:ext cx="388585" cy="225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3" h="804" extrusionOk="0">
                        <a:moveTo>
                          <a:pt x="320" y="0"/>
                        </a:moveTo>
                        <a:lnTo>
                          <a:pt x="1" y="178"/>
                        </a:lnTo>
                        <a:lnTo>
                          <a:pt x="1088" y="804"/>
                        </a:lnTo>
                        <a:lnTo>
                          <a:pt x="1383" y="627"/>
                        </a:lnTo>
                        <a:lnTo>
                          <a:pt x="32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1" name="Google Shape;4941;p42"/>
                  <p:cNvSpPr/>
                  <p:nvPr/>
                </p:nvSpPr>
                <p:spPr>
                  <a:xfrm>
                    <a:off x="8925992" y="-4084209"/>
                    <a:ext cx="385494" cy="219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781" extrusionOk="0">
                        <a:moveTo>
                          <a:pt x="308" y="1"/>
                        </a:moveTo>
                        <a:lnTo>
                          <a:pt x="1" y="166"/>
                        </a:lnTo>
                        <a:lnTo>
                          <a:pt x="1076" y="780"/>
                        </a:lnTo>
                        <a:lnTo>
                          <a:pt x="1371" y="615"/>
                        </a:lnTo>
                        <a:lnTo>
                          <a:pt x="30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5829-7B1C-77CE-C640-006CDCE70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224" y="491068"/>
            <a:ext cx="5509775" cy="668866"/>
          </a:xfrm>
        </p:spPr>
        <p:txBody>
          <a:bodyPr/>
          <a:lstStyle/>
          <a:p>
            <a:r>
              <a:rPr lang="bg-BG" sz="3000" dirty="0"/>
              <a:t>Извадка от кода</a:t>
            </a:r>
            <a:endParaRPr lang="en-GB" sz="3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1EF640-7ABE-49D7-91A3-60CB0EB320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774" y="1227437"/>
            <a:ext cx="7922825" cy="3424995"/>
          </a:xfrm>
        </p:spPr>
        <p:txBody>
          <a:bodyPr/>
          <a:lstStyle/>
          <a:p>
            <a:r>
              <a:rPr lang="en-GB" dirty="0"/>
              <a:t>void loop() </a:t>
            </a:r>
          </a:p>
          <a:p>
            <a:r>
              <a:rPr lang="bg-BG" dirty="0"/>
              <a:t>{       </a:t>
            </a:r>
          </a:p>
          <a:p>
            <a:r>
              <a:rPr lang="bg-BG" dirty="0"/>
              <a:t>  </a:t>
            </a:r>
            <a:r>
              <a:rPr lang="en-GB" dirty="0"/>
              <a:t>if(</a:t>
            </a:r>
            <a:r>
              <a:rPr lang="en-GB" dirty="0" err="1"/>
              <a:t>digitalRead</a:t>
            </a:r>
            <a:r>
              <a:rPr lang="en-GB" dirty="0"/>
              <a:t>(</a:t>
            </a:r>
            <a:r>
              <a:rPr lang="en-GB" dirty="0" err="1"/>
              <a:t>buttonPin</a:t>
            </a:r>
            <a:r>
              <a:rPr lang="en-GB" dirty="0"/>
              <a:t>) == HIGH){</a:t>
            </a:r>
          </a:p>
          <a:p>
            <a:r>
              <a:rPr lang="en-GB" dirty="0"/>
              <a:t>    </a:t>
            </a:r>
            <a:r>
              <a:rPr lang="en-GB" dirty="0" err="1"/>
              <a:t>stopLEDs</a:t>
            </a:r>
            <a:r>
              <a:rPr lang="en-GB" dirty="0"/>
              <a:t>();</a:t>
            </a:r>
          </a:p>
          <a:p>
            <a:r>
              <a:rPr lang="en-GB" dirty="0"/>
              <a:t>    </a:t>
            </a:r>
            <a:r>
              <a:rPr lang="en-GB" dirty="0" err="1"/>
              <a:t>digitalWrite</a:t>
            </a:r>
            <a:r>
              <a:rPr lang="en-GB" dirty="0"/>
              <a:t>(</a:t>
            </a:r>
            <a:r>
              <a:rPr lang="en-GB" dirty="0" err="1"/>
              <a:t>yellowledPin</a:t>
            </a:r>
            <a:r>
              <a:rPr lang="en-GB" dirty="0"/>
              <a:t>, HIGH);</a:t>
            </a:r>
          </a:p>
          <a:p>
            <a:r>
              <a:rPr lang="en-GB" dirty="0"/>
              <a:t>    int counter = 1;</a:t>
            </a:r>
          </a:p>
          <a:p>
            <a:r>
              <a:rPr lang="en-GB" dirty="0"/>
              <a:t>    int measurements[3];</a:t>
            </a:r>
          </a:p>
          <a:p>
            <a:r>
              <a:rPr lang="en-GB" dirty="0"/>
              <a:t>    for(int </a:t>
            </a:r>
            <a:r>
              <a:rPr lang="en-GB" dirty="0" err="1"/>
              <a:t>i</a:t>
            </a:r>
            <a:r>
              <a:rPr lang="en-GB" dirty="0"/>
              <a:t> = 0; </a:t>
            </a:r>
            <a:r>
              <a:rPr lang="en-GB" dirty="0" err="1"/>
              <a:t>i</a:t>
            </a:r>
            <a:r>
              <a:rPr lang="en-GB" dirty="0"/>
              <a:t> &lt; 3; </a:t>
            </a:r>
            <a:r>
              <a:rPr lang="en-GB" dirty="0" err="1"/>
              <a:t>i</a:t>
            </a:r>
            <a:r>
              <a:rPr lang="en-GB" dirty="0"/>
              <a:t>++){</a:t>
            </a:r>
          </a:p>
          <a:p>
            <a:r>
              <a:rPr lang="en-GB" dirty="0"/>
              <a:t>      measurements[</a:t>
            </a:r>
            <a:r>
              <a:rPr lang="en-GB" dirty="0" err="1"/>
              <a:t>i</a:t>
            </a:r>
            <a:r>
              <a:rPr lang="en-GB" dirty="0"/>
              <a:t>] = </a:t>
            </a:r>
            <a:r>
              <a:rPr lang="en-GB" dirty="0" err="1"/>
              <a:t>analogRead</a:t>
            </a:r>
            <a:r>
              <a:rPr lang="en-GB" dirty="0"/>
              <a:t>(</a:t>
            </a:r>
            <a:r>
              <a:rPr lang="en-GB" dirty="0" err="1"/>
              <a:t>alcoPin</a:t>
            </a:r>
            <a:r>
              <a:rPr lang="en-GB" dirty="0"/>
              <a:t>);</a:t>
            </a:r>
          </a:p>
          <a:p>
            <a:r>
              <a:rPr lang="en-GB" dirty="0"/>
              <a:t>      </a:t>
            </a:r>
            <a:r>
              <a:rPr lang="en-GB" dirty="0" err="1"/>
              <a:t>printTimer</a:t>
            </a:r>
            <a:r>
              <a:rPr lang="en-GB" dirty="0"/>
              <a:t>(counter);</a:t>
            </a:r>
          </a:p>
          <a:p>
            <a:r>
              <a:rPr lang="en-GB" dirty="0"/>
              <a:t>      counter++;</a:t>
            </a:r>
          </a:p>
          <a:p>
            <a:r>
              <a:rPr lang="en-GB" dirty="0"/>
              <a:t>      delay(1000);</a:t>
            </a:r>
          </a:p>
          <a:p>
            <a:r>
              <a:rPr lang="en-GB" dirty="0"/>
              <a:t>    }</a:t>
            </a:r>
          </a:p>
          <a:p>
            <a:endParaRPr lang="en-GB" dirty="0"/>
          </a:p>
        </p:txBody>
      </p:sp>
      <p:grpSp>
        <p:nvGrpSpPr>
          <p:cNvPr id="292" name="Group 291">
            <a:extLst>
              <a:ext uri="{FF2B5EF4-FFF2-40B4-BE49-F238E27FC236}">
                <a16:creationId xmlns:a16="http://schemas.microsoft.com/office/drawing/2014/main" id="{A803A30F-63AC-AB65-2C92-C4B20204EB8E}"/>
              </a:ext>
            </a:extLst>
          </p:cNvPr>
          <p:cNvGrpSpPr/>
          <p:nvPr/>
        </p:nvGrpSpPr>
        <p:grpSpPr>
          <a:xfrm>
            <a:off x="5301159" y="398584"/>
            <a:ext cx="3503100" cy="4372708"/>
            <a:chOff x="5309625" y="391075"/>
            <a:chExt cx="3503100" cy="4383600"/>
          </a:xfrm>
        </p:grpSpPr>
        <p:grpSp>
          <p:nvGrpSpPr>
            <p:cNvPr id="293" name="Google Shape;3816;p40">
              <a:extLst>
                <a:ext uri="{FF2B5EF4-FFF2-40B4-BE49-F238E27FC236}">
                  <a16:creationId xmlns:a16="http://schemas.microsoft.com/office/drawing/2014/main" id="{05BE2723-3D96-C411-53D2-9A7D0BB6B214}"/>
                </a:ext>
              </a:extLst>
            </p:cNvPr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476" name="Google Shape;3817;p40">
                <a:extLst>
                  <a:ext uri="{FF2B5EF4-FFF2-40B4-BE49-F238E27FC236}">
                    <a16:creationId xmlns:a16="http://schemas.microsoft.com/office/drawing/2014/main" id="{3BF67969-074E-213A-CEBA-6589340900D1}"/>
                  </a:ext>
                </a:extLst>
              </p:cNvPr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7" name="Google Shape;3818;p40">
                <a:extLst>
                  <a:ext uri="{FF2B5EF4-FFF2-40B4-BE49-F238E27FC236}">
                    <a16:creationId xmlns:a16="http://schemas.microsoft.com/office/drawing/2014/main" id="{ECA2A606-9B20-A0A1-4EE8-634154175246}"/>
                  </a:ext>
                </a:extLst>
              </p:cNvPr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478" name="Google Shape;3819;p40">
                  <a:extLst>
                    <a:ext uri="{FF2B5EF4-FFF2-40B4-BE49-F238E27FC236}">
                      <a16:creationId xmlns:a16="http://schemas.microsoft.com/office/drawing/2014/main" id="{F488F1B4-54A7-3C0C-8917-310F92ADADDC}"/>
                    </a:ext>
                  </a:extLst>
                </p:cNvPr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3820;p40">
                  <a:extLst>
                    <a:ext uri="{FF2B5EF4-FFF2-40B4-BE49-F238E27FC236}">
                      <a16:creationId xmlns:a16="http://schemas.microsoft.com/office/drawing/2014/main" id="{FB34734C-7126-BE77-A040-EBFE4B98840C}"/>
                    </a:ext>
                  </a:extLst>
                </p:cNvPr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3821;p40">
                  <a:extLst>
                    <a:ext uri="{FF2B5EF4-FFF2-40B4-BE49-F238E27FC236}">
                      <a16:creationId xmlns:a16="http://schemas.microsoft.com/office/drawing/2014/main" id="{DFFC3E97-5724-35AF-5CAA-E8AC17630A97}"/>
                    </a:ext>
                  </a:extLst>
                </p:cNvPr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3822;p40">
                  <a:extLst>
                    <a:ext uri="{FF2B5EF4-FFF2-40B4-BE49-F238E27FC236}">
                      <a16:creationId xmlns:a16="http://schemas.microsoft.com/office/drawing/2014/main" id="{E1E12C6F-3C0C-47F7-84E8-0AB5A525B9B2}"/>
                    </a:ext>
                  </a:extLst>
                </p:cNvPr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3823;p40">
                  <a:extLst>
                    <a:ext uri="{FF2B5EF4-FFF2-40B4-BE49-F238E27FC236}">
                      <a16:creationId xmlns:a16="http://schemas.microsoft.com/office/drawing/2014/main" id="{E3A208FE-3CD7-D91C-88D5-173B6FC6108B}"/>
                    </a:ext>
                  </a:extLst>
                </p:cNvPr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3824;p40">
                  <a:extLst>
                    <a:ext uri="{FF2B5EF4-FFF2-40B4-BE49-F238E27FC236}">
                      <a16:creationId xmlns:a16="http://schemas.microsoft.com/office/drawing/2014/main" id="{DAE65AF1-D165-21F3-4AFE-EC4F28932C2B}"/>
                    </a:ext>
                  </a:extLst>
                </p:cNvPr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3825;p40">
                  <a:extLst>
                    <a:ext uri="{FF2B5EF4-FFF2-40B4-BE49-F238E27FC236}">
                      <a16:creationId xmlns:a16="http://schemas.microsoft.com/office/drawing/2014/main" id="{1E623CD5-BFE7-2D49-30F6-055F55E7BA98}"/>
                    </a:ext>
                  </a:extLst>
                </p:cNvPr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3826;p40">
                  <a:extLst>
                    <a:ext uri="{FF2B5EF4-FFF2-40B4-BE49-F238E27FC236}">
                      <a16:creationId xmlns:a16="http://schemas.microsoft.com/office/drawing/2014/main" id="{B0E7DEE1-0A6B-9DE2-A15B-442553398AEA}"/>
                    </a:ext>
                  </a:extLst>
                </p:cNvPr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3827;p40">
                  <a:extLst>
                    <a:ext uri="{FF2B5EF4-FFF2-40B4-BE49-F238E27FC236}">
                      <a16:creationId xmlns:a16="http://schemas.microsoft.com/office/drawing/2014/main" id="{B8EFBFBA-27BE-D690-10FC-6FB16EDE96ED}"/>
                    </a:ext>
                  </a:extLst>
                </p:cNvPr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3828;p40">
                  <a:extLst>
                    <a:ext uri="{FF2B5EF4-FFF2-40B4-BE49-F238E27FC236}">
                      <a16:creationId xmlns:a16="http://schemas.microsoft.com/office/drawing/2014/main" id="{F08102B8-24A8-0D0C-8FC7-F96F4D85B6A4}"/>
                    </a:ext>
                  </a:extLst>
                </p:cNvPr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3829;p40">
                  <a:extLst>
                    <a:ext uri="{FF2B5EF4-FFF2-40B4-BE49-F238E27FC236}">
                      <a16:creationId xmlns:a16="http://schemas.microsoft.com/office/drawing/2014/main" id="{19B51E1C-6D25-2698-8E6D-26FCD29C2272}"/>
                    </a:ext>
                  </a:extLst>
                </p:cNvPr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3830;p40">
                  <a:extLst>
                    <a:ext uri="{FF2B5EF4-FFF2-40B4-BE49-F238E27FC236}">
                      <a16:creationId xmlns:a16="http://schemas.microsoft.com/office/drawing/2014/main" id="{427ADA28-3E4B-AA04-C858-9891C27C5077}"/>
                    </a:ext>
                  </a:extLst>
                </p:cNvPr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3831;p40">
                  <a:extLst>
                    <a:ext uri="{FF2B5EF4-FFF2-40B4-BE49-F238E27FC236}">
                      <a16:creationId xmlns:a16="http://schemas.microsoft.com/office/drawing/2014/main" id="{A76B4C41-F184-61EF-AC92-A82051C45574}"/>
                    </a:ext>
                  </a:extLst>
                </p:cNvPr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3832;p40">
                  <a:extLst>
                    <a:ext uri="{FF2B5EF4-FFF2-40B4-BE49-F238E27FC236}">
                      <a16:creationId xmlns:a16="http://schemas.microsoft.com/office/drawing/2014/main" id="{84049C41-B452-D0D4-F897-AC24B78772C5}"/>
                    </a:ext>
                  </a:extLst>
                </p:cNvPr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3833;p40">
                  <a:extLst>
                    <a:ext uri="{FF2B5EF4-FFF2-40B4-BE49-F238E27FC236}">
                      <a16:creationId xmlns:a16="http://schemas.microsoft.com/office/drawing/2014/main" id="{F10FF6ED-56CB-3A61-562B-5448C49469A4}"/>
                    </a:ext>
                  </a:extLst>
                </p:cNvPr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3834;p40">
                  <a:extLst>
                    <a:ext uri="{FF2B5EF4-FFF2-40B4-BE49-F238E27FC236}">
                      <a16:creationId xmlns:a16="http://schemas.microsoft.com/office/drawing/2014/main" id="{F3A30178-5603-EF22-3D1E-2F255C4BD320}"/>
                    </a:ext>
                  </a:extLst>
                </p:cNvPr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3835;p40">
                  <a:extLst>
                    <a:ext uri="{FF2B5EF4-FFF2-40B4-BE49-F238E27FC236}">
                      <a16:creationId xmlns:a16="http://schemas.microsoft.com/office/drawing/2014/main" id="{D3A2E1B7-B809-5380-361C-4F8D1BDE86B7}"/>
                    </a:ext>
                  </a:extLst>
                </p:cNvPr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3836;p40">
                  <a:extLst>
                    <a:ext uri="{FF2B5EF4-FFF2-40B4-BE49-F238E27FC236}">
                      <a16:creationId xmlns:a16="http://schemas.microsoft.com/office/drawing/2014/main" id="{969BC9A4-2F6C-E2B7-BF0C-3119F2C70B2B}"/>
                    </a:ext>
                  </a:extLst>
                </p:cNvPr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3837;p40">
                  <a:extLst>
                    <a:ext uri="{FF2B5EF4-FFF2-40B4-BE49-F238E27FC236}">
                      <a16:creationId xmlns:a16="http://schemas.microsoft.com/office/drawing/2014/main" id="{A4AB4F64-C208-8D37-FBD4-312D1ECE3A10}"/>
                    </a:ext>
                  </a:extLst>
                </p:cNvPr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3838;p40">
                  <a:extLst>
                    <a:ext uri="{FF2B5EF4-FFF2-40B4-BE49-F238E27FC236}">
                      <a16:creationId xmlns:a16="http://schemas.microsoft.com/office/drawing/2014/main" id="{BC407655-C57B-870C-BE2C-709E618403BB}"/>
                    </a:ext>
                  </a:extLst>
                </p:cNvPr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3839;p40">
                  <a:extLst>
                    <a:ext uri="{FF2B5EF4-FFF2-40B4-BE49-F238E27FC236}">
                      <a16:creationId xmlns:a16="http://schemas.microsoft.com/office/drawing/2014/main" id="{FFEE02AD-0FC5-842B-48E0-A3017FDE1069}"/>
                    </a:ext>
                  </a:extLst>
                </p:cNvPr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3840;p40">
                  <a:extLst>
                    <a:ext uri="{FF2B5EF4-FFF2-40B4-BE49-F238E27FC236}">
                      <a16:creationId xmlns:a16="http://schemas.microsoft.com/office/drawing/2014/main" id="{C4A4F176-12A7-CFD2-D962-5EAE8C23EFCC}"/>
                    </a:ext>
                  </a:extLst>
                </p:cNvPr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3841;p40">
                  <a:extLst>
                    <a:ext uri="{FF2B5EF4-FFF2-40B4-BE49-F238E27FC236}">
                      <a16:creationId xmlns:a16="http://schemas.microsoft.com/office/drawing/2014/main" id="{CD6BFA1F-DB2C-FE2E-26A4-407082F6C310}"/>
                    </a:ext>
                  </a:extLst>
                </p:cNvPr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3842;p40">
                  <a:extLst>
                    <a:ext uri="{FF2B5EF4-FFF2-40B4-BE49-F238E27FC236}">
                      <a16:creationId xmlns:a16="http://schemas.microsoft.com/office/drawing/2014/main" id="{A64E4547-7617-8260-7A11-8E9CA0589CA3}"/>
                    </a:ext>
                  </a:extLst>
                </p:cNvPr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3843;p40">
                  <a:extLst>
                    <a:ext uri="{FF2B5EF4-FFF2-40B4-BE49-F238E27FC236}">
                      <a16:creationId xmlns:a16="http://schemas.microsoft.com/office/drawing/2014/main" id="{420E8CED-0FD0-94FE-DA77-2DC828BC0D55}"/>
                    </a:ext>
                  </a:extLst>
                </p:cNvPr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3844;p40">
                  <a:extLst>
                    <a:ext uri="{FF2B5EF4-FFF2-40B4-BE49-F238E27FC236}">
                      <a16:creationId xmlns:a16="http://schemas.microsoft.com/office/drawing/2014/main" id="{A940648B-A687-F450-F15D-F16B4D054EA1}"/>
                    </a:ext>
                  </a:extLst>
                </p:cNvPr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3845;p40">
                  <a:extLst>
                    <a:ext uri="{FF2B5EF4-FFF2-40B4-BE49-F238E27FC236}">
                      <a16:creationId xmlns:a16="http://schemas.microsoft.com/office/drawing/2014/main" id="{1DE0FD6F-B77F-CE82-B74A-F91FF9936FB8}"/>
                    </a:ext>
                  </a:extLst>
                </p:cNvPr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3846;p40">
                  <a:extLst>
                    <a:ext uri="{FF2B5EF4-FFF2-40B4-BE49-F238E27FC236}">
                      <a16:creationId xmlns:a16="http://schemas.microsoft.com/office/drawing/2014/main" id="{3322ED56-3602-288A-C63B-938280168A76}"/>
                    </a:ext>
                  </a:extLst>
                </p:cNvPr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3847;p40">
                  <a:extLst>
                    <a:ext uri="{FF2B5EF4-FFF2-40B4-BE49-F238E27FC236}">
                      <a16:creationId xmlns:a16="http://schemas.microsoft.com/office/drawing/2014/main" id="{5454D3A6-10ED-04BB-A99E-F369845948FF}"/>
                    </a:ext>
                  </a:extLst>
                </p:cNvPr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3848;p40">
                  <a:extLst>
                    <a:ext uri="{FF2B5EF4-FFF2-40B4-BE49-F238E27FC236}">
                      <a16:creationId xmlns:a16="http://schemas.microsoft.com/office/drawing/2014/main" id="{11FDBFC6-273B-802D-A6CA-153079A96817}"/>
                    </a:ext>
                  </a:extLst>
                </p:cNvPr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3849;p40">
                  <a:extLst>
                    <a:ext uri="{FF2B5EF4-FFF2-40B4-BE49-F238E27FC236}">
                      <a16:creationId xmlns:a16="http://schemas.microsoft.com/office/drawing/2014/main" id="{327B0B19-39F2-F1DE-DABF-0F469FC31A14}"/>
                    </a:ext>
                  </a:extLst>
                </p:cNvPr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3850;p40">
                  <a:extLst>
                    <a:ext uri="{FF2B5EF4-FFF2-40B4-BE49-F238E27FC236}">
                      <a16:creationId xmlns:a16="http://schemas.microsoft.com/office/drawing/2014/main" id="{BFEB4794-508D-89D9-6CC1-CAB19507BC7F}"/>
                    </a:ext>
                  </a:extLst>
                </p:cNvPr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3851;p40">
                  <a:extLst>
                    <a:ext uri="{FF2B5EF4-FFF2-40B4-BE49-F238E27FC236}">
                      <a16:creationId xmlns:a16="http://schemas.microsoft.com/office/drawing/2014/main" id="{9553FA10-C230-4F53-D507-65D30A1C2823}"/>
                    </a:ext>
                  </a:extLst>
                </p:cNvPr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3852;p40">
                  <a:extLst>
                    <a:ext uri="{FF2B5EF4-FFF2-40B4-BE49-F238E27FC236}">
                      <a16:creationId xmlns:a16="http://schemas.microsoft.com/office/drawing/2014/main" id="{A0DEBEA7-4BF2-52BE-DC3B-0ABAC7E3D64C}"/>
                    </a:ext>
                  </a:extLst>
                </p:cNvPr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3853;p40">
                  <a:extLst>
                    <a:ext uri="{FF2B5EF4-FFF2-40B4-BE49-F238E27FC236}">
                      <a16:creationId xmlns:a16="http://schemas.microsoft.com/office/drawing/2014/main" id="{4FF62EE9-B1C9-6AEC-2777-0519FC95DD0F}"/>
                    </a:ext>
                  </a:extLst>
                </p:cNvPr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3854;p40">
                  <a:extLst>
                    <a:ext uri="{FF2B5EF4-FFF2-40B4-BE49-F238E27FC236}">
                      <a16:creationId xmlns:a16="http://schemas.microsoft.com/office/drawing/2014/main" id="{3E395EF8-D518-BB08-3F8D-99F0A958EBE1}"/>
                    </a:ext>
                  </a:extLst>
                </p:cNvPr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3855;p40">
                  <a:extLst>
                    <a:ext uri="{FF2B5EF4-FFF2-40B4-BE49-F238E27FC236}">
                      <a16:creationId xmlns:a16="http://schemas.microsoft.com/office/drawing/2014/main" id="{1805380E-B911-93FE-D3BD-FB18DEB7497E}"/>
                    </a:ext>
                  </a:extLst>
                </p:cNvPr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3856;p40">
                  <a:extLst>
                    <a:ext uri="{FF2B5EF4-FFF2-40B4-BE49-F238E27FC236}">
                      <a16:creationId xmlns:a16="http://schemas.microsoft.com/office/drawing/2014/main" id="{DE87671C-BA87-D555-09FB-77ED54181EB3}"/>
                    </a:ext>
                  </a:extLst>
                </p:cNvPr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3857;p40">
                  <a:extLst>
                    <a:ext uri="{FF2B5EF4-FFF2-40B4-BE49-F238E27FC236}">
                      <a16:creationId xmlns:a16="http://schemas.microsoft.com/office/drawing/2014/main" id="{82F72877-2387-C6EA-93EB-B78A5A23F5B1}"/>
                    </a:ext>
                  </a:extLst>
                </p:cNvPr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3858;p40">
                  <a:extLst>
                    <a:ext uri="{FF2B5EF4-FFF2-40B4-BE49-F238E27FC236}">
                      <a16:creationId xmlns:a16="http://schemas.microsoft.com/office/drawing/2014/main" id="{71F90F21-2A1B-727B-6956-9798CE240D0F}"/>
                    </a:ext>
                  </a:extLst>
                </p:cNvPr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3859;p40">
                  <a:extLst>
                    <a:ext uri="{FF2B5EF4-FFF2-40B4-BE49-F238E27FC236}">
                      <a16:creationId xmlns:a16="http://schemas.microsoft.com/office/drawing/2014/main" id="{21455103-CBC5-D8BC-7E33-55383A4A2C0B}"/>
                    </a:ext>
                  </a:extLst>
                </p:cNvPr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3860;p40">
                  <a:extLst>
                    <a:ext uri="{FF2B5EF4-FFF2-40B4-BE49-F238E27FC236}">
                      <a16:creationId xmlns:a16="http://schemas.microsoft.com/office/drawing/2014/main" id="{8AA473E4-FD32-8208-0D86-62F82E6C7C92}"/>
                    </a:ext>
                  </a:extLst>
                </p:cNvPr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3861;p40">
                  <a:extLst>
                    <a:ext uri="{FF2B5EF4-FFF2-40B4-BE49-F238E27FC236}">
                      <a16:creationId xmlns:a16="http://schemas.microsoft.com/office/drawing/2014/main" id="{AAA80045-4293-6954-053E-CE930C50CBC8}"/>
                    </a:ext>
                  </a:extLst>
                </p:cNvPr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3862;p40">
                  <a:extLst>
                    <a:ext uri="{FF2B5EF4-FFF2-40B4-BE49-F238E27FC236}">
                      <a16:creationId xmlns:a16="http://schemas.microsoft.com/office/drawing/2014/main" id="{E30B69F9-86C6-4EBA-386E-B6D2FC941067}"/>
                    </a:ext>
                  </a:extLst>
                </p:cNvPr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3863;p40">
                  <a:extLst>
                    <a:ext uri="{FF2B5EF4-FFF2-40B4-BE49-F238E27FC236}">
                      <a16:creationId xmlns:a16="http://schemas.microsoft.com/office/drawing/2014/main" id="{DEC4BB18-BFDF-549B-F12B-06D718AE7813}"/>
                    </a:ext>
                  </a:extLst>
                </p:cNvPr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3864;p40">
                  <a:extLst>
                    <a:ext uri="{FF2B5EF4-FFF2-40B4-BE49-F238E27FC236}">
                      <a16:creationId xmlns:a16="http://schemas.microsoft.com/office/drawing/2014/main" id="{035F40BD-F77E-BA07-D3C8-06A6942AB497}"/>
                    </a:ext>
                  </a:extLst>
                </p:cNvPr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3865;p40">
                  <a:extLst>
                    <a:ext uri="{FF2B5EF4-FFF2-40B4-BE49-F238E27FC236}">
                      <a16:creationId xmlns:a16="http://schemas.microsoft.com/office/drawing/2014/main" id="{A21DC851-82A4-9FAC-F7B1-CBD8A45F2EB3}"/>
                    </a:ext>
                  </a:extLst>
                </p:cNvPr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3866;p40">
                  <a:extLst>
                    <a:ext uri="{FF2B5EF4-FFF2-40B4-BE49-F238E27FC236}">
                      <a16:creationId xmlns:a16="http://schemas.microsoft.com/office/drawing/2014/main" id="{8BFCAB40-AD2E-99C8-4639-F5716A1DA62D}"/>
                    </a:ext>
                  </a:extLst>
                </p:cNvPr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3867;p40">
                  <a:extLst>
                    <a:ext uri="{FF2B5EF4-FFF2-40B4-BE49-F238E27FC236}">
                      <a16:creationId xmlns:a16="http://schemas.microsoft.com/office/drawing/2014/main" id="{0FCF0BAE-6D8C-C689-BF98-736786DE4D7D}"/>
                    </a:ext>
                  </a:extLst>
                </p:cNvPr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3868;p40">
                  <a:extLst>
                    <a:ext uri="{FF2B5EF4-FFF2-40B4-BE49-F238E27FC236}">
                      <a16:creationId xmlns:a16="http://schemas.microsoft.com/office/drawing/2014/main" id="{7664000F-10DD-0291-32D3-1BAB8E3D6B65}"/>
                    </a:ext>
                  </a:extLst>
                </p:cNvPr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3869;p40">
                  <a:extLst>
                    <a:ext uri="{FF2B5EF4-FFF2-40B4-BE49-F238E27FC236}">
                      <a16:creationId xmlns:a16="http://schemas.microsoft.com/office/drawing/2014/main" id="{F0FCBEE3-BE0C-E968-547F-892FDB8AB1B0}"/>
                    </a:ext>
                  </a:extLst>
                </p:cNvPr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3870;p40">
                  <a:extLst>
                    <a:ext uri="{FF2B5EF4-FFF2-40B4-BE49-F238E27FC236}">
                      <a16:creationId xmlns:a16="http://schemas.microsoft.com/office/drawing/2014/main" id="{F418F8EA-9AF0-3EB0-8E9D-32235434D02B}"/>
                    </a:ext>
                  </a:extLst>
                </p:cNvPr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3871;p40">
                  <a:extLst>
                    <a:ext uri="{FF2B5EF4-FFF2-40B4-BE49-F238E27FC236}">
                      <a16:creationId xmlns:a16="http://schemas.microsoft.com/office/drawing/2014/main" id="{A9600AF0-3220-553A-168D-713DD681FC2B}"/>
                    </a:ext>
                  </a:extLst>
                </p:cNvPr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3872;p40">
                  <a:extLst>
                    <a:ext uri="{FF2B5EF4-FFF2-40B4-BE49-F238E27FC236}">
                      <a16:creationId xmlns:a16="http://schemas.microsoft.com/office/drawing/2014/main" id="{9A569AC5-799D-468D-73A0-EAD6529B2250}"/>
                    </a:ext>
                  </a:extLst>
                </p:cNvPr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3873;p40">
                  <a:extLst>
                    <a:ext uri="{FF2B5EF4-FFF2-40B4-BE49-F238E27FC236}">
                      <a16:creationId xmlns:a16="http://schemas.microsoft.com/office/drawing/2014/main" id="{FF4FB85D-ADD4-3496-CAB6-8BAC126C7D84}"/>
                    </a:ext>
                  </a:extLst>
                </p:cNvPr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3874;p40">
                  <a:extLst>
                    <a:ext uri="{FF2B5EF4-FFF2-40B4-BE49-F238E27FC236}">
                      <a16:creationId xmlns:a16="http://schemas.microsoft.com/office/drawing/2014/main" id="{F6BDC9AE-9075-B2C7-7D06-A913EBE199F4}"/>
                    </a:ext>
                  </a:extLst>
                </p:cNvPr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3875;p40">
                  <a:extLst>
                    <a:ext uri="{FF2B5EF4-FFF2-40B4-BE49-F238E27FC236}">
                      <a16:creationId xmlns:a16="http://schemas.microsoft.com/office/drawing/2014/main" id="{387C40A4-4822-7A98-3799-B12278AEA518}"/>
                    </a:ext>
                  </a:extLst>
                </p:cNvPr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3876;p40">
                  <a:extLst>
                    <a:ext uri="{FF2B5EF4-FFF2-40B4-BE49-F238E27FC236}">
                      <a16:creationId xmlns:a16="http://schemas.microsoft.com/office/drawing/2014/main" id="{7B99E663-FAF4-2AA4-2099-3E97C52BFDCF}"/>
                    </a:ext>
                  </a:extLst>
                </p:cNvPr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3877;p40">
                  <a:extLst>
                    <a:ext uri="{FF2B5EF4-FFF2-40B4-BE49-F238E27FC236}">
                      <a16:creationId xmlns:a16="http://schemas.microsoft.com/office/drawing/2014/main" id="{EDE3D31C-C0ED-079A-1ED4-116A28287E53}"/>
                    </a:ext>
                  </a:extLst>
                </p:cNvPr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3878;p40">
                  <a:extLst>
                    <a:ext uri="{FF2B5EF4-FFF2-40B4-BE49-F238E27FC236}">
                      <a16:creationId xmlns:a16="http://schemas.microsoft.com/office/drawing/2014/main" id="{0EB4E6E7-2929-A4A5-0268-52E74B383359}"/>
                    </a:ext>
                  </a:extLst>
                </p:cNvPr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3879;p40">
                  <a:extLst>
                    <a:ext uri="{FF2B5EF4-FFF2-40B4-BE49-F238E27FC236}">
                      <a16:creationId xmlns:a16="http://schemas.microsoft.com/office/drawing/2014/main" id="{24D84FD2-B26C-A998-D6EE-4460179DC92E}"/>
                    </a:ext>
                  </a:extLst>
                </p:cNvPr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3880;p40">
                  <a:extLst>
                    <a:ext uri="{FF2B5EF4-FFF2-40B4-BE49-F238E27FC236}">
                      <a16:creationId xmlns:a16="http://schemas.microsoft.com/office/drawing/2014/main" id="{27B6535A-822E-1755-6B8F-94D7248602EB}"/>
                    </a:ext>
                  </a:extLst>
                </p:cNvPr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3881;p40">
                  <a:extLst>
                    <a:ext uri="{FF2B5EF4-FFF2-40B4-BE49-F238E27FC236}">
                      <a16:creationId xmlns:a16="http://schemas.microsoft.com/office/drawing/2014/main" id="{9ED88DD4-F027-8A3B-287A-881F63D571FB}"/>
                    </a:ext>
                  </a:extLst>
                </p:cNvPr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3882;p40">
                  <a:extLst>
                    <a:ext uri="{FF2B5EF4-FFF2-40B4-BE49-F238E27FC236}">
                      <a16:creationId xmlns:a16="http://schemas.microsoft.com/office/drawing/2014/main" id="{976720C9-C3F8-DA8B-4EAB-F04F0F90B20E}"/>
                    </a:ext>
                  </a:extLst>
                </p:cNvPr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3883;p40">
                  <a:extLst>
                    <a:ext uri="{FF2B5EF4-FFF2-40B4-BE49-F238E27FC236}">
                      <a16:creationId xmlns:a16="http://schemas.microsoft.com/office/drawing/2014/main" id="{0723F12A-D954-B7C5-97B3-3B0AE9FF8CB7}"/>
                    </a:ext>
                  </a:extLst>
                </p:cNvPr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3884;p40">
                  <a:extLst>
                    <a:ext uri="{FF2B5EF4-FFF2-40B4-BE49-F238E27FC236}">
                      <a16:creationId xmlns:a16="http://schemas.microsoft.com/office/drawing/2014/main" id="{A6E29337-4993-F35A-8534-65CF1C21DF50}"/>
                    </a:ext>
                  </a:extLst>
                </p:cNvPr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3885;p40">
                  <a:extLst>
                    <a:ext uri="{FF2B5EF4-FFF2-40B4-BE49-F238E27FC236}">
                      <a16:creationId xmlns:a16="http://schemas.microsoft.com/office/drawing/2014/main" id="{4C7761C8-397B-FED8-BA58-8F094AF8D569}"/>
                    </a:ext>
                  </a:extLst>
                </p:cNvPr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3886;p40">
                  <a:extLst>
                    <a:ext uri="{FF2B5EF4-FFF2-40B4-BE49-F238E27FC236}">
                      <a16:creationId xmlns:a16="http://schemas.microsoft.com/office/drawing/2014/main" id="{647CC0C9-1324-BDD4-96DE-AD1D82F5435F}"/>
                    </a:ext>
                  </a:extLst>
                </p:cNvPr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3887;p40">
                  <a:extLst>
                    <a:ext uri="{FF2B5EF4-FFF2-40B4-BE49-F238E27FC236}">
                      <a16:creationId xmlns:a16="http://schemas.microsoft.com/office/drawing/2014/main" id="{6E36ABD9-D9F4-5D35-207C-E02CD616FB0F}"/>
                    </a:ext>
                  </a:extLst>
                </p:cNvPr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3888;p40">
                  <a:extLst>
                    <a:ext uri="{FF2B5EF4-FFF2-40B4-BE49-F238E27FC236}">
                      <a16:creationId xmlns:a16="http://schemas.microsoft.com/office/drawing/2014/main" id="{5A4731F1-3872-DDA9-F246-99281E7B1B7A}"/>
                    </a:ext>
                  </a:extLst>
                </p:cNvPr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3889;p40">
                  <a:extLst>
                    <a:ext uri="{FF2B5EF4-FFF2-40B4-BE49-F238E27FC236}">
                      <a16:creationId xmlns:a16="http://schemas.microsoft.com/office/drawing/2014/main" id="{309F65A3-EBF3-18C0-DCA6-B09499232049}"/>
                    </a:ext>
                  </a:extLst>
                </p:cNvPr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3890;p40">
                  <a:extLst>
                    <a:ext uri="{FF2B5EF4-FFF2-40B4-BE49-F238E27FC236}">
                      <a16:creationId xmlns:a16="http://schemas.microsoft.com/office/drawing/2014/main" id="{1FFDA4CA-07E4-A285-A891-2EA1A6CE9D20}"/>
                    </a:ext>
                  </a:extLst>
                </p:cNvPr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3891;p40">
                  <a:extLst>
                    <a:ext uri="{FF2B5EF4-FFF2-40B4-BE49-F238E27FC236}">
                      <a16:creationId xmlns:a16="http://schemas.microsoft.com/office/drawing/2014/main" id="{A3FFAE62-D717-398F-6088-EC45EBFA69E0}"/>
                    </a:ext>
                  </a:extLst>
                </p:cNvPr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3892;p40">
                  <a:extLst>
                    <a:ext uri="{FF2B5EF4-FFF2-40B4-BE49-F238E27FC236}">
                      <a16:creationId xmlns:a16="http://schemas.microsoft.com/office/drawing/2014/main" id="{067C6FC3-36C5-3B02-F24C-6EFF3A1D2A6C}"/>
                    </a:ext>
                  </a:extLst>
                </p:cNvPr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3893;p40">
                  <a:extLst>
                    <a:ext uri="{FF2B5EF4-FFF2-40B4-BE49-F238E27FC236}">
                      <a16:creationId xmlns:a16="http://schemas.microsoft.com/office/drawing/2014/main" id="{4EA565A4-6863-0E66-D33A-E572D66FC7A4}"/>
                    </a:ext>
                  </a:extLst>
                </p:cNvPr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3894;p40">
                  <a:extLst>
                    <a:ext uri="{FF2B5EF4-FFF2-40B4-BE49-F238E27FC236}">
                      <a16:creationId xmlns:a16="http://schemas.microsoft.com/office/drawing/2014/main" id="{4D632B9A-AE46-93C2-9971-F524E494D584}"/>
                    </a:ext>
                  </a:extLst>
                </p:cNvPr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3895;p40">
                  <a:extLst>
                    <a:ext uri="{FF2B5EF4-FFF2-40B4-BE49-F238E27FC236}">
                      <a16:creationId xmlns:a16="http://schemas.microsoft.com/office/drawing/2014/main" id="{7F26880D-215C-3BAC-2B2C-68AA050ABFF2}"/>
                    </a:ext>
                  </a:extLst>
                </p:cNvPr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3896;p40">
                  <a:extLst>
                    <a:ext uri="{FF2B5EF4-FFF2-40B4-BE49-F238E27FC236}">
                      <a16:creationId xmlns:a16="http://schemas.microsoft.com/office/drawing/2014/main" id="{50934246-2D24-DC9D-85EB-9BD58C1ABCB0}"/>
                    </a:ext>
                  </a:extLst>
                </p:cNvPr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3897;p40">
                  <a:extLst>
                    <a:ext uri="{FF2B5EF4-FFF2-40B4-BE49-F238E27FC236}">
                      <a16:creationId xmlns:a16="http://schemas.microsoft.com/office/drawing/2014/main" id="{C9C6A065-FFE4-7924-8D4C-927120597163}"/>
                    </a:ext>
                  </a:extLst>
                </p:cNvPr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3898;p40">
                  <a:extLst>
                    <a:ext uri="{FF2B5EF4-FFF2-40B4-BE49-F238E27FC236}">
                      <a16:creationId xmlns:a16="http://schemas.microsoft.com/office/drawing/2014/main" id="{9EB30BF0-F7D4-160B-51EE-D1589E9112F7}"/>
                    </a:ext>
                  </a:extLst>
                </p:cNvPr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3899;p40">
                  <a:extLst>
                    <a:ext uri="{FF2B5EF4-FFF2-40B4-BE49-F238E27FC236}">
                      <a16:creationId xmlns:a16="http://schemas.microsoft.com/office/drawing/2014/main" id="{392AE4A8-4347-1A06-1D9D-53EF62A4B4DD}"/>
                    </a:ext>
                  </a:extLst>
                </p:cNvPr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3900;p40">
                  <a:extLst>
                    <a:ext uri="{FF2B5EF4-FFF2-40B4-BE49-F238E27FC236}">
                      <a16:creationId xmlns:a16="http://schemas.microsoft.com/office/drawing/2014/main" id="{D37A875E-BCC7-A2A4-EC32-D80616AD2483}"/>
                    </a:ext>
                  </a:extLst>
                </p:cNvPr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3901;p40">
                  <a:extLst>
                    <a:ext uri="{FF2B5EF4-FFF2-40B4-BE49-F238E27FC236}">
                      <a16:creationId xmlns:a16="http://schemas.microsoft.com/office/drawing/2014/main" id="{8C0A435C-BE25-82E0-2680-066C056309D4}"/>
                    </a:ext>
                  </a:extLst>
                </p:cNvPr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3902;p40">
                  <a:extLst>
                    <a:ext uri="{FF2B5EF4-FFF2-40B4-BE49-F238E27FC236}">
                      <a16:creationId xmlns:a16="http://schemas.microsoft.com/office/drawing/2014/main" id="{BC218799-2286-8B95-7256-A82319EFC0F5}"/>
                    </a:ext>
                  </a:extLst>
                </p:cNvPr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3903;p40">
                  <a:extLst>
                    <a:ext uri="{FF2B5EF4-FFF2-40B4-BE49-F238E27FC236}">
                      <a16:creationId xmlns:a16="http://schemas.microsoft.com/office/drawing/2014/main" id="{C2FFF5C6-EA5A-DF28-DA69-925AFD33C4C3}"/>
                    </a:ext>
                  </a:extLst>
                </p:cNvPr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3904;p40">
                  <a:extLst>
                    <a:ext uri="{FF2B5EF4-FFF2-40B4-BE49-F238E27FC236}">
                      <a16:creationId xmlns:a16="http://schemas.microsoft.com/office/drawing/2014/main" id="{121A4012-5408-952D-8E8D-A4D856223998}"/>
                    </a:ext>
                  </a:extLst>
                </p:cNvPr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3905;p40">
                  <a:extLst>
                    <a:ext uri="{FF2B5EF4-FFF2-40B4-BE49-F238E27FC236}">
                      <a16:creationId xmlns:a16="http://schemas.microsoft.com/office/drawing/2014/main" id="{76044E6A-85F6-D649-9C19-89FA5FA873F1}"/>
                    </a:ext>
                  </a:extLst>
                </p:cNvPr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3906;p40">
                  <a:extLst>
                    <a:ext uri="{FF2B5EF4-FFF2-40B4-BE49-F238E27FC236}">
                      <a16:creationId xmlns:a16="http://schemas.microsoft.com/office/drawing/2014/main" id="{4113656A-40FB-C22D-52C2-C106651170E9}"/>
                    </a:ext>
                  </a:extLst>
                </p:cNvPr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3907;p40">
                  <a:extLst>
                    <a:ext uri="{FF2B5EF4-FFF2-40B4-BE49-F238E27FC236}">
                      <a16:creationId xmlns:a16="http://schemas.microsoft.com/office/drawing/2014/main" id="{701F9B4A-9B0D-ED2E-E0BE-21927BD77F20}"/>
                    </a:ext>
                  </a:extLst>
                </p:cNvPr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3908;p40">
                  <a:extLst>
                    <a:ext uri="{FF2B5EF4-FFF2-40B4-BE49-F238E27FC236}">
                      <a16:creationId xmlns:a16="http://schemas.microsoft.com/office/drawing/2014/main" id="{FA9D4AA9-8066-2473-5A68-D867668573E1}"/>
                    </a:ext>
                  </a:extLst>
                </p:cNvPr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3909;p40">
                  <a:extLst>
                    <a:ext uri="{FF2B5EF4-FFF2-40B4-BE49-F238E27FC236}">
                      <a16:creationId xmlns:a16="http://schemas.microsoft.com/office/drawing/2014/main" id="{1C42E627-658B-D798-9D1E-B79F420502DC}"/>
                    </a:ext>
                  </a:extLst>
                </p:cNvPr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3910;p40">
                  <a:extLst>
                    <a:ext uri="{FF2B5EF4-FFF2-40B4-BE49-F238E27FC236}">
                      <a16:creationId xmlns:a16="http://schemas.microsoft.com/office/drawing/2014/main" id="{00F96B48-57F5-119E-9200-1B5325955804}"/>
                    </a:ext>
                  </a:extLst>
                </p:cNvPr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3911;p40">
                  <a:extLst>
                    <a:ext uri="{FF2B5EF4-FFF2-40B4-BE49-F238E27FC236}">
                      <a16:creationId xmlns:a16="http://schemas.microsoft.com/office/drawing/2014/main" id="{5F7213B5-18F8-89F1-1D56-0D50D11B9A71}"/>
                    </a:ext>
                  </a:extLst>
                </p:cNvPr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3912;p40">
                  <a:extLst>
                    <a:ext uri="{FF2B5EF4-FFF2-40B4-BE49-F238E27FC236}">
                      <a16:creationId xmlns:a16="http://schemas.microsoft.com/office/drawing/2014/main" id="{F136DA45-BBC1-1443-9E73-350B28B10177}"/>
                    </a:ext>
                  </a:extLst>
                </p:cNvPr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3913;p40">
                  <a:extLst>
                    <a:ext uri="{FF2B5EF4-FFF2-40B4-BE49-F238E27FC236}">
                      <a16:creationId xmlns:a16="http://schemas.microsoft.com/office/drawing/2014/main" id="{C07FCAC9-4E29-D7A8-79E3-032FC5CC1B57}"/>
                    </a:ext>
                  </a:extLst>
                </p:cNvPr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3914;p40">
                  <a:extLst>
                    <a:ext uri="{FF2B5EF4-FFF2-40B4-BE49-F238E27FC236}">
                      <a16:creationId xmlns:a16="http://schemas.microsoft.com/office/drawing/2014/main" id="{55016895-9E3B-7984-FB36-C616D72D41A7}"/>
                    </a:ext>
                  </a:extLst>
                </p:cNvPr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3915;p40">
                  <a:extLst>
                    <a:ext uri="{FF2B5EF4-FFF2-40B4-BE49-F238E27FC236}">
                      <a16:creationId xmlns:a16="http://schemas.microsoft.com/office/drawing/2014/main" id="{D2134D87-91B1-796F-7C13-ACE8D1F5AD11}"/>
                    </a:ext>
                  </a:extLst>
                </p:cNvPr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3916;p40">
                  <a:extLst>
                    <a:ext uri="{FF2B5EF4-FFF2-40B4-BE49-F238E27FC236}">
                      <a16:creationId xmlns:a16="http://schemas.microsoft.com/office/drawing/2014/main" id="{9EDD9714-DACA-EE1E-145C-480AD1B763D5}"/>
                    </a:ext>
                  </a:extLst>
                </p:cNvPr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3917;p40">
                  <a:extLst>
                    <a:ext uri="{FF2B5EF4-FFF2-40B4-BE49-F238E27FC236}">
                      <a16:creationId xmlns:a16="http://schemas.microsoft.com/office/drawing/2014/main" id="{F32773E9-293A-A957-33BC-1322D30CB7EC}"/>
                    </a:ext>
                  </a:extLst>
                </p:cNvPr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3918;p40">
                  <a:extLst>
                    <a:ext uri="{FF2B5EF4-FFF2-40B4-BE49-F238E27FC236}">
                      <a16:creationId xmlns:a16="http://schemas.microsoft.com/office/drawing/2014/main" id="{2FD674BF-ADE6-5BB3-C555-D93A237A0A05}"/>
                    </a:ext>
                  </a:extLst>
                </p:cNvPr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3919;p40">
                  <a:extLst>
                    <a:ext uri="{FF2B5EF4-FFF2-40B4-BE49-F238E27FC236}">
                      <a16:creationId xmlns:a16="http://schemas.microsoft.com/office/drawing/2014/main" id="{94E4C150-5FD3-95F1-A6AD-804B53E1DC16}"/>
                    </a:ext>
                  </a:extLst>
                </p:cNvPr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3920;p40">
                  <a:extLst>
                    <a:ext uri="{FF2B5EF4-FFF2-40B4-BE49-F238E27FC236}">
                      <a16:creationId xmlns:a16="http://schemas.microsoft.com/office/drawing/2014/main" id="{93A4FED9-6677-B18B-429A-9AED6F80AECA}"/>
                    </a:ext>
                  </a:extLst>
                </p:cNvPr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3921;p40">
                  <a:extLst>
                    <a:ext uri="{FF2B5EF4-FFF2-40B4-BE49-F238E27FC236}">
                      <a16:creationId xmlns:a16="http://schemas.microsoft.com/office/drawing/2014/main" id="{DB97ECB3-F67E-4742-8318-7C35B393A407}"/>
                    </a:ext>
                  </a:extLst>
                </p:cNvPr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3922;p40">
                  <a:extLst>
                    <a:ext uri="{FF2B5EF4-FFF2-40B4-BE49-F238E27FC236}">
                      <a16:creationId xmlns:a16="http://schemas.microsoft.com/office/drawing/2014/main" id="{317BF08E-20DC-30DA-949D-1D264DE4A129}"/>
                    </a:ext>
                  </a:extLst>
                </p:cNvPr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3923;p40">
                  <a:extLst>
                    <a:ext uri="{FF2B5EF4-FFF2-40B4-BE49-F238E27FC236}">
                      <a16:creationId xmlns:a16="http://schemas.microsoft.com/office/drawing/2014/main" id="{7F605BD8-B45C-E541-D5EE-ECE64E9D0977}"/>
                    </a:ext>
                  </a:extLst>
                </p:cNvPr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3924;p40">
                  <a:extLst>
                    <a:ext uri="{FF2B5EF4-FFF2-40B4-BE49-F238E27FC236}">
                      <a16:creationId xmlns:a16="http://schemas.microsoft.com/office/drawing/2014/main" id="{0FD40863-DFCD-F08C-1F17-CC3298CCB8EA}"/>
                    </a:ext>
                  </a:extLst>
                </p:cNvPr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3925;p40">
                  <a:extLst>
                    <a:ext uri="{FF2B5EF4-FFF2-40B4-BE49-F238E27FC236}">
                      <a16:creationId xmlns:a16="http://schemas.microsoft.com/office/drawing/2014/main" id="{50AC8D00-904C-E427-7337-F213FA73E4FD}"/>
                    </a:ext>
                  </a:extLst>
                </p:cNvPr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3926;p40">
                  <a:extLst>
                    <a:ext uri="{FF2B5EF4-FFF2-40B4-BE49-F238E27FC236}">
                      <a16:creationId xmlns:a16="http://schemas.microsoft.com/office/drawing/2014/main" id="{C113593E-9E3F-4C9F-7578-2380F90300E6}"/>
                    </a:ext>
                  </a:extLst>
                </p:cNvPr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3927;p40">
                  <a:extLst>
                    <a:ext uri="{FF2B5EF4-FFF2-40B4-BE49-F238E27FC236}">
                      <a16:creationId xmlns:a16="http://schemas.microsoft.com/office/drawing/2014/main" id="{C97B67BA-0B65-BCB8-0FF2-9A051EC03F2A}"/>
                    </a:ext>
                  </a:extLst>
                </p:cNvPr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3928;p40">
                  <a:extLst>
                    <a:ext uri="{FF2B5EF4-FFF2-40B4-BE49-F238E27FC236}">
                      <a16:creationId xmlns:a16="http://schemas.microsoft.com/office/drawing/2014/main" id="{CBE0E713-381C-93A6-40EE-9A36146781CC}"/>
                    </a:ext>
                  </a:extLst>
                </p:cNvPr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3929;p40">
                  <a:extLst>
                    <a:ext uri="{FF2B5EF4-FFF2-40B4-BE49-F238E27FC236}">
                      <a16:creationId xmlns:a16="http://schemas.microsoft.com/office/drawing/2014/main" id="{EF5938C8-61AE-2C0A-D465-EF35CCCAD420}"/>
                    </a:ext>
                  </a:extLst>
                </p:cNvPr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3930;p40">
                  <a:extLst>
                    <a:ext uri="{FF2B5EF4-FFF2-40B4-BE49-F238E27FC236}">
                      <a16:creationId xmlns:a16="http://schemas.microsoft.com/office/drawing/2014/main" id="{50AF2C7E-9471-51EB-5757-FC6AC83CA5DA}"/>
                    </a:ext>
                  </a:extLst>
                </p:cNvPr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3931;p40">
                  <a:extLst>
                    <a:ext uri="{FF2B5EF4-FFF2-40B4-BE49-F238E27FC236}">
                      <a16:creationId xmlns:a16="http://schemas.microsoft.com/office/drawing/2014/main" id="{06ECD020-F933-B4E9-E5F0-C7DF3C85492E}"/>
                    </a:ext>
                  </a:extLst>
                </p:cNvPr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3932;p40">
                  <a:extLst>
                    <a:ext uri="{FF2B5EF4-FFF2-40B4-BE49-F238E27FC236}">
                      <a16:creationId xmlns:a16="http://schemas.microsoft.com/office/drawing/2014/main" id="{A28EEF15-1B54-DCB3-27CC-E8ACF227A0F6}"/>
                    </a:ext>
                  </a:extLst>
                </p:cNvPr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3933;p40">
                  <a:extLst>
                    <a:ext uri="{FF2B5EF4-FFF2-40B4-BE49-F238E27FC236}">
                      <a16:creationId xmlns:a16="http://schemas.microsoft.com/office/drawing/2014/main" id="{90FD8FBA-2968-3F39-AC73-DFD41870B442}"/>
                    </a:ext>
                  </a:extLst>
                </p:cNvPr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3934;p40">
                  <a:extLst>
                    <a:ext uri="{FF2B5EF4-FFF2-40B4-BE49-F238E27FC236}">
                      <a16:creationId xmlns:a16="http://schemas.microsoft.com/office/drawing/2014/main" id="{5B382681-684E-BB4E-0E0F-81E48FAC578B}"/>
                    </a:ext>
                  </a:extLst>
                </p:cNvPr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3935;p40">
                  <a:extLst>
                    <a:ext uri="{FF2B5EF4-FFF2-40B4-BE49-F238E27FC236}">
                      <a16:creationId xmlns:a16="http://schemas.microsoft.com/office/drawing/2014/main" id="{CAF41EFE-8690-BC12-2E83-2D0D0DCB7B58}"/>
                    </a:ext>
                  </a:extLst>
                </p:cNvPr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3936;p40">
                  <a:extLst>
                    <a:ext uri="{FF2B5EF4-FFF2-40B4-BE49-F238E27FC236}">
                      <a16:creationId xmlns:a16="http://schemas.microsoft.com/office/drawing/2014/main" id="{600AAEF1-256D-D1D0-FD74-070224F492FC}"/>
                    </a:ext>
                  </a:extLst>
                </p:cNvPr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3937;p40">
                  <a:extLst>
                    <a:ext uri="{FF2B5EF4-FFF2-40B4-BE49-F238E27FC236}">
                      <a16:creationId xmlns:a16="http://schemas.microsoft.com/office/drawing/2014/main" id="{6747707D-E075-8BB3-A113-F2A916187A78}"/>
                    </a:ext>
                  </a:extLst>
                </p:cNvPr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3938;p40">
                  <a:extLst>
                    <a:ext uri="{FF2B5EF4-FFF2-40B4-BE49-F238E27FC236}">
                      <a16:creationId xmlns:a16="http://schemas.microsoft.com/office/drawing/2014/main" id="{49975F26-5613-2FEF-1BF3-1FDBD7A8E7F7}"/>
                    </a:ext>
                  </a:extLst>
                </p:cNvPr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3939;p40">
                  <a:extLst>
                    <a:ext uri="{FF2B5EF4-FFF2-40B4-BE49-F238E27FC236}">
                      <a16:creationId xmlns:a16="http://schemas.microsoft.com/office/drawing/2014/main" id="{FFE359E3-C40F-7F9E-7321-A7F9AA8E667E}"/>
                    </a:ext>
                  </a:extLst>
                </p:cNvPr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3940;p40">
                  <a:extLst>
                    <a:ext uri="{FF2B5EF4-FFF2-40B4-BE49-F238E27FC236}">
                      <a16:creationId xmlns:a16="http://schemas.microsoft.com/office/drawing/2014/main" id="{610BF8A2-0F41-8511-0B54-56C05C4FBCDD}"/>
                    </a:ext>
                  </a:extLst>
                </p:cNvPr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3941;p40">
                  <a:extLst>
                    <a:ext uri="{FF2B5EF4-FFF2-40B4-BE49-F238E27FC236}">
                      <a16:creationId xmlns:a16="http://schemas.microsoft.com/office/drawing/2014/main" id="{78485FC8-3764-FD28-B409-0BEB91A747D8}"/>
                    </a:ext>
                  </a:extLst>
                </p:cNvPr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3942;p40">
                  <a:extLst>
                    <a:ext uri="{FF2B5EF4-FFF2-40B4-BE49-F238E27FC236}">
                      <a16:creationId xmlns:a16="http://schemas.microsoft.com/office/drawing/2014/main" id="{8A2919E6-8E02-0E54-3C90-42EB52F17CC2}"/>
                    </a:ext>
                  </a:extLst>
                </p:cNvPr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3943;p40">
                  <a:extLst>
                    <a:ext uri="{FF2B5EF4-FFF2-40B4-BE49-F238E27FC236}">
                      <a16:creationId xmlns:a16="http://schemas.microsoft.com/office/drawing/2014/main" id="{3DEA1929-2CDF-D7E7-B72E-552B30E47817}"/>
                    </a:ext>
                  </a:extLst>
                </p:cNvPr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3944;p40">
                  <a:extLst>
                    <a:ext uri="{FF2B5EF4-FFF2-40B4-BE49-F238E27FC236}">
                      <a16:creationId xmlns:a16="http://schemas.microsoft.com/office/drawing/2014/main" id="{F01B8D47-FA7C-6E3B-FD33-5A305883DF0E}"/>
                    </a:ext>
                  </a:extLst>
                </p:cNvPr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3945;p40">
                  <a:extLst>
                    <a:ext uri="{FF2B5EF4-FFF2-40B4-BE49-F238E27FC236}">
                      <a16:creationId xmlns:a16="http://schemas.microsoft.com/office/drawing/2014/main" id="{24B54158-7874-6F4E-4A83-6A84D9AE7495}"/>
                    </a:ext>
                  </a:extLst>
                </p:cNvPr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3946;p40">
                  <a:extLst>
                    <a:ext uri="{FF2B5EF4-FFF2-40B4-BE49-F238E27FC236}">
                      <a16:creationId xmlns:a16="http://schemas.microsoft.com/office/drawing/2014/main" id="{1F28333E-DA02-5353-836C-AC6798E10835}"/>
                    </a:ext>
                  </a:extLst>
                </p:cNvPr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3947;p40">
                  <a:extLst>
                    <a:ext uri="{FF2B5EF4-FFF2-40B4-BE49-F238E27FC236}">
                      <a16:creationId xmlns:a16="http://schemas.microsoft.com/office/drawing/2014/main" id="{D2799228-B7DF-7D7B-286C-01FB1951B37A}"/>
                    </a:ext>
                  </a:extLst>
                </p:cNvPr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3948;p40">
                  <a:extLst>
                    <a:ext uri="{FF2B5EF4-FFF2-40B4-BE49-F238E27FC236}">
                      <a16:creationId xmlns:a16="http://schemas.microsoft.com/office/drawing/2014/main" id="{CF0DEB01-93B0-C68D-ECB4-CF1411BF9EB1}"/>
                    </a:ext>
                  </a:extLst>
                </p:cNvPr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3949;p40">
                  <a:extLst>
                    <a:ext uri="{FF2B5EF4-FFF2-40B4-BE49-F238E27FC236}">
                      <a16:creationId xmlns:a16="http://schemas.microsoft.com/office/drawing/2014/main" id="{22C7F95F-E15F-A810-B9A9-25A88F052D1E}"/>
                    </a:ext>
                  </a:extLst>
                </p:cNvPr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3950;p40">
                  <a:extLst>
                    <a:ext uri="{FF2B5EF4-FFF2-40B4-BE49-F238E27FC236}">
                      <a16:creationId xmlns:a16="http://schemas.microsoft.com/office/drawing/2014/main" id="{74E47D02-E7A2-6957-7855-5F7B3CA68141}"/>
                    </a:ext>
                  </a:extLst>
                </p:cNvPr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3951;p40">
                  <a:extLst>
                    <a:ext uri="{FF2B5EF4-FFF2-40B4-BE49-F238E27FC236}">
                      <a16:creationId xmlns:a16="http://schemas.microsoft.com/office/drawing/2014/main" id="{73221292-8BF5-8C4C-281D-5AB05A6B0274}"/>
                    </a:ext>
                  </a:extLst>
                </p:cNvPr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3952;p40">
                  <a:extLst>
                    <a:ext uri="{FF2B5EF4-FFF2-40B4-BE49-F238E27FC236}">
                      <a16:creationId xmlns:a16="http://schemas.microsoft.com/office/drawing/2014/main" id="{4B8F6901-3AFA-72CF-F047-5E1EAF91A956}"/>
                    </a:ext>
                  </a:extLst>
                </p:cNvPr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3953;p40">
                  <a:extLst>
                    <a:ext uri="{FF2B5EF4-FFF2-40B4-BE49-F238E27FC236}">
                      <a16:creationId xmlns:a16="http://schemas.microsoft.com/office/drawing/2014/main" id="{798F09F1-48E4-F1D2-9388-334BA3A0C470}"/>
                    </a:ext>
                  </a:extLst>
                </p:cNvPr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3954;p40">
                  <a:extLst>
                    <a:ext uri="{FF2B5EF4-FFF2-40B4-BE49-F238E27FC236}">
                      <a16:creationId xmlns:a16="http://schemas.microsoft.com/office/drawing/2014/main" id="{7ED11B9A-C610-D52D-F837-BD74DE381699}"/>
                    </a:ext>
                  </a:extLst>
                </p:cNvPr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3955;p40">
                  <a:extLst>
                    <a:ext uri="{FF2B5EF4-FFF2-40B4-BE49-F238E27FC236}">
                      <a16:creationId xmlns:a16="http://schemas.microsoft.com/office/drawing/2014/main" id="{FF7F247B-E3FA-A7F1-38EE-E4B7C6026C58}"/>
                    </a:ext>
                  </a:extLst>
                </p:cNvPr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3956;p40">
                  <a:extLst>
                    <a:ext uri="{FF2B5EF4-FFF2-40B4-BE49-F238E27FC236}">
                      <a16:creationId xmlns:a16="http://schemas.microsoft.com/office/drawing/2014/main" id="{E5D6CC67-7426-8A26-9D7A-615342894C98}"/>
                    </a:ext>
                  </a:extLst>
                </p:cNvPr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3957;p40">
                  <a:extLst>
                    <a:ext uri="{FF2B5EF4-FFF2-40B4-BE49-F238E27FC236}">
                      <a16:creationId xmlns:a16="http://schemas.microsoft.com/office/drawing/2014/main" id="{881B6923-7346-B01F-3C8D-0EBB552C406C}"/>
                    </a:ext>
                  </a:extLst>
                </p:cNvPr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3958;p40">
                  <a:extLst>
                    <a:ext uri="{FF2B5EF4-FFF2-40B4-BE49-F238E27FC236}">
                      <a16:creationId xmlns:a16="http://schemas.microsoft.com/office/drawing/2014/main" id="{C733E26C-B03B-F604-0590-09A8C463FCA0}"/>
                    </a:ext>
                  </a:extLst>
                </p:cNvPr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3959;p40">
                  <a:extLst>
                    <a:ext uri="{FF2B5EF4-FFF2-40B4-BE49-F238E27FC236}">
                      <a16:creationId xmlns:a16="http://schemas.microsoft.com/office/drawing/2014/main" id="{302B917A-4774-FAFB-6F4E-75ECC76A51FB}"/>
                    </a:ext>
                  </a:extLst>
                </p:cNvPr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3960;p40">
                  <a:extLst>
                    <a:ext uri="{FF2B5EF4-FFF2-40B4-BE49-F238E27FC236}">
                      <a16:creationId xmlns:a16="http://schemas.microsoft.com/office/drawing/2014/main" id="{234A55ED-E9B9-7745-4056-A3C01C3EF012}"/>
                    </a:ext>
                  </a:extLst>
                </p:cNvPr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3961;p40">
                  <a:extLst>
                    <a:ext uri="{FF2B5EF4-FFF2-40B4-BE49-F238E27FC236}">
                      <a16:creationId xmlns:a16="http://schemas.microsoft.com/office/drawing/2014/main" id="{9EB05153-475A-971F-9A48-7C529AFA4C52}"/>
                    </a:ext>
                  </a:extLst>
                </p:cNvPr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3962;p40">
                  <a:extLst>
                    <a:ext uri="{FF2B5EF4-FFF2-40B4-BE49-F238E27FC236}">
                      <a16:creationId xmlns:a16="http://schemas.microsoft.com/office/drawing/2014/main" id="{ECA50BC7-21CA-AA56-A94E-CEA0232781CB}"/>
                    </a:ext>
                  </a:extLst>
                </p:cNvPr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3963;p40">
                  <a:extLst>
                    <a:ext uri="{FF2B5EF4-FFF2-40B4-BE49-F238E27FC236}">
                      <a16:creationId xmlns:a16="http://schemas.microsoft.com/office/drawing/2014/main" id="{FA9D84EE-AFC9-E21F-1425-4075D7334EC0}"/>
                    </a:ext>
                  </a:extLst>
                </p:cNvPr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3964;p40">
                  <a:extLst>
                    <a:ext uri="{FF2B5EF4-FFF2-40B4-BE49-F238E27FC236}">
                      <a16:creationId xmlns:a16="http://schemas.microsoft.com/office/drawing/2014/main" id="{0FE5E591-2DB5-04C2-1591-D5D097B6A542}"/>
                    </a:ext>
                  </a:extLst>
                </p:cNvPr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3965;p40">
                  <a:extLst>
                    <a:ext uri="{FF2B5EF4-FFF2-40B4-BE49-F238E27FC236}">
                      <a16:creationId xmlns:a16="http://schemas.microsoft.com/office/drawing/2014/main" id="{DF0E96E4-6971-3924-7CE0-D8A4C88107F7}"/>
                    </a:ext>
                  </a:extLst>
                </p:cNvPr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3966;p40">
                  <a:extLst>
                    <a:ext uri="{FF2B5EF4-FFF2-40B4-BE49-F238E27FC236}">
                      <a16:creationId xmlns:a16="http://schemas.microsoft.com/office/drawing/2014/main" id="{752A146D-B381-8DD1-3D14-D30A46D0FD11}"/>
                    </a:ext>
                  </a:extLst>
                </p:cNvPr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3967;p40">
                  <a:extLst>
                    <a:ext uri="{FF2B5EF4-FFF2-40B4-BE49-F238E27FC236}">
                      <a16:creationId xmlns:a16="http://schemas.microsoft.com/office/drawing/2014/main" id="{79CA2ED8-6003-5706-3301-043A870D5890}"/>
                    </a:ext>
                  </a:extLst>
                </p:cNvPr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3968;p40">
                  <a:extLst>
                    <a:ext uri="{FF2B5EF4-FFF2-40B4-BE49-F238E27FC236}">
                      <a16:creationId xmlns:a16="http://schemas.microsoft.com/office/drawing/2014/main" id="{F392842C-51AF-1DF8-2CB7-F4DD555E2F34}"/>
                    </a:ext>
                  </a:extLst>
                </p:cNvPr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3969;p40">
                  <a:extLst>
                    <a:ext uri="{FF2B5EF4-FFF2-40B4-BE49-F238E27FC236}">
                      <a16:creationId xmlns:a16="http://schemas.microsoft.com/office/drawing/2014/main" id="{2616A972-80CE-0722-11EC-B75BC5E09A97}"/>
                    </a:ext>
                  </a:extLst>
                </p:cNvPr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3970;p40">
                  <a:extLst>
                    <a:ext uri="{FF2B5EF4-FFF2-40B4-BE49-F238E27FC236}">
                      <a16:creationId xmlns:a16="http://schemas.microsoft.com/office/drawing/2014/main" id="{D1507713-D260-22C4-401C-15430B296E4B}"/>
                    </a:ext>
                  </a:extLst>
                </p:cNvPr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3971;p40">
                  <a:extLst>
                    <a:ext uri="{FF2B5EF4-FFF2-40B4-BE49-F238E27FC236}">
                      <a16:creationId xmlns:a16="http://schemas.microsoft.com/office/drawing/2014/main" id="{F9358307-D002-4209-ECFB-F915A7B5C116}"/>
                    </a:ext>
                  </a:extLst>
                </p:cNvPr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3972;p40">
                  <a:extLst>
                    <a:ext uri="{FF2B5EF4-FFF2-40B4-BE49-F238E27FC236}">
                      <a16:creationId xmlns:a16="http://schemas.microsoft.com/office/drawing/2014/main" id="{ACC12014-784E-E4FE-4100-16B65289D699}"/>
                    </a:ext>
                  </a:extLst>
                </p:cNvPr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3973;p40">
                  <a:extLst>
                    <a:ext uri="{FF2B5EF4-FFF2-40B4-BE49-F238E27FC236}">
                      <a16:creationId xmlns:a16="http://schemas.microsoft.com/office/drawing/2014/main" id="{E01A312D-31B8-5E05-36FC-AD77ED4EB629}"/>
                    </a:ext>
                  </a:extLst>
                </p:cNvPr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3974;p40">
                  <a:extLst>
                    <a:ext uri="{FF2B5EF4-FFF2-40B4-BE49-F238E27FC236}">
                      <a16:creationId xmlns:a16="http://schemas.microsoft.com/office/drawing/2014/main" id="{0F10AEF9-8AB8-3464-27E0-568DD84D22CA}"/>
                    </a:ext>
                  </a:extLst>
                </p:cNvPr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3975;p40">
                  <a:extLst>
                    <a:ext uri="{FF2B5EF4-FFF2-40B4-BE49-F238E27FC236}">
                      <a16:creationId xmlns:a16="http://schemas.microsoft.com/office/drawing/2014/main" id="{A831DD38-5827-8581-0D07-42E239A30BC7}"/>
                    </a:ext>
                  </a:extLst>
                </p:cNvPr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3976;p40">
                  <a:extLst>
                    <a:ext uri="{FF2B5EF4-FFF2-40B4-BE49-F238E27FC236}">
                      <a16:creationId xmlns:a16="http://schemas.microsoft.com/office/drawing/2014/main" id="{5FE6026A-E5BE-EA83-1BEB-93E8C46010BA}"/>
                    </a:ext>
                  </a:extLst>
                </p:cNvPr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3977;p40">
                  <a:extLst>
                    <a:ext uri="{FF2B5EF4-FFF2-40B4-BE49-F238E27FC236}">
                      <a16:creationId xmlns:a16="http://schemas.microsoft.com/office/drawing/2014/main" id="{DABB071F-8809-861C-716E-23FE0618A1FB}"/>
                    </a:ext>
                  </a:extLst>
                </p:cNvPr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3978;p40">
                  <a:extLst>
                    <a:ext uri="{FF2B5EF4-FFF2-40B4-BE49-F238E27FC236}">
                      <a16:creationId xmlns:a16="http://schemas.microsoft.com/office/drawing/2014/main" id="{E019BBA6-0A25-D3BF-6BF1-1E229107864A}"/>
                    </a:ext>
                  </a:extLst>
                </p:cNvPr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3979;p40">
                  <a:extLst>
                    <a:ext uri="{FF2B5EF4-FFF2-40B4-BE49-F238E27FC236}">
                      <a16:creationId xmlns:a16="http://schemas.microsoft.com/office/drawing/2014/main" id="{805750B7-D8E8-3368-E0D6-8A15B5B7E92C}"/>
                    </a:ext>
                  </a:extLst>
                </p:cNvPr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3980;p40">
                  <a:extLst>
                    <a:ext uri="{FF2B5EF4-FFF2-40B4-BE49-F238E27FC236}">
                      <a16:creationId xmlns:a16="http://schemas.microsoft.com/office/drawing/2014/main" id="{9AB14BE0-8339-9F39-C126-39AB6B11EE3E}"/>
                    </a:ext>
                  </a:extLst>
                </p:cNvPr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3981;p40">
                  <a:extLst>
                    <a:ext uri="{FF2B5EF4-FFF2-40B4-BE49-F238E27FC236}">
                      <a16:creationId xmlns:a16="http://schemas.microsoft.com/office/drawing/2014/main" id="{12F89E0B-AE6D-48C0-27C7-AEDC3D6893EA}"/>
                    </a:ext>
                  </a:extLst>
                </p:cNvPr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3982;p40">
                  <a:extLst>
                    <a:ext uri="{FF2B5EF4-FFF2-40B4-BE49-F238E27FC236}">
                      <a16:creationId xmlns:a16="http://schemas.microsoft.com/office/drawing/2014/main" id="{36EFA54B-68F3-2ED3-D8DB-7C1C848D5A19}"/>
                    </a:ext>
                  </a:extLst>
                </p:cNvPr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3983;p40">
                  <a:extLst>
                    <a:ext uri="{FF2B5EF4-FFF2-40B4-BE49-F238E27FC236}">
                      <a16:creationId xmlns:a16="http://schemas.microsoft.com/office/drawing/2014/main" id="{5C28116E-F0FF-449F-2393-F6899A92CD63}"/>
                    </a:ext>
                  </a:extLst>
                </p:cNvPr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3984;p40">
                  <a:extLst>
                    <a:ext uri="{FF2B5EF4-FFF2-40B4-BE49-F238E27FC236}">
                      <a16:creationId xmlns:a16="http://schemas.microsoft.com/office/drawing/2014/main" id="{520676A2-64ED-5EFA-2F96-137C3E72B11F}"/>
                    </a:ext>
                  </a:extLst>
                </p:cNvPr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3985;p40">
                  <a:extLst>
                    <a:ext uri="{FF2B5EF4-FFF2-40B4-BE49-F238E27FC236}">
                      <a16:creationId xmlns:a16="http://schemas.microsoft.com/office/drawing/2014/main" id="{ADC26844-A7C1-D11F-4403-7CE035BA89D4}"/>
                    </a:ext>
                  </a:extLst>
                </p:cNvPr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3986;p40">
                  <a:extLst>
                    <a:ext uri="{FF2B5EF4-FFF2-40B4-BE49-F238E27FC236}">
                      <a16:creationId xmlns:a16="http://schemas.microsoft.com/office/drawing/2014/main" id="{29855832-5265-8998-E37F-D1D9D1EF3573}"/>
                    </a:ext>
                  </a:extLst>
                </p:cNvPr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3987;p40">
                  <a:extLst>
                    <a:ext uri="{FF2B5EF4-FFF2-40B4-BE49-F238E27FC236}">
                      <a16:creationId xmlns:a16="http://schemas.microsoft.com/office/drawing/2014/main" id="{E170F3A3-1FE3-8D51-3415-DF00F927FE6A}"/>
                    </a:ext>
                  </a:extLst>
                </p:cNvPr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3988;p40">
                  <a:extLst>
                    <a:ext uri="{FF2B5EF4-FFF2-40B4-BE49-F238E27FC236}">
                      <a16:creationId xmlns:a16="http://schemas.microsoft.com/office/drawing/2014/main" id="{5081FB0D-5ED9-2068-B5CA-A8346E2CEE9F}"/>
                    </a:ext>
                  </a:extLst>
                </p:cNvPr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3989;p40">
                  <a:extLst>
                    <a:ext uri="{FF2B5EF4-FFF2-40B4-BE49-F238E27FC236}">
                      <a16:creationId xmlns:a16="http://schemas.microsoft.com/office/drawing/2014/main" id="{CD901FDF-FFAE-8649-CFF7-5D97E3C32781}"/>
                    </a:ext>
                  </a:extLst>
                </p:cNvPr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3990;p40">
                  <a:extLst>
                    <a:ext uri="{FF2B5EF4-FFF2-40B4-BE49-F238E27FC236}">
                      <a16:creationId xmlns:a16="http://schemas.microsoft.com/office/drawing/2014/main" id="{10978948-CF1D-8132-12E3-731617BA1CB7}"/>
                    </a:ext>
                  </a:extLst>
                </p:cNvPr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3991;p40">
                  <a:extLst>
                    <a:ext uri="{FF2B5EF4-FFF2-40B4-BE49-F238E27FC236}">
                      <a16:creationId xmlns:a16="http://schemas.microsoft.com/office/drawing/2014/main" id="{043BCABC-07FB-B4E9-FC7B-1D802BC8DC2B}"/>
                    </a:ext>
                  </a:extLst>
                </p:cNvPr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3992;p40">
                  <a:extLst>
                    <a:ext uri="{FF2B5EF4-FFF2-40B4-BE49-F238E27FC236}">
                      <a16:creationId xmlns:a16="http://schemas.microsoft.com/office/drawing/2014/main" id="{E54C8A35-3C30-5F73-1500-5AA22F4109F7}"/>
                    </a:ext>
                  </a:extLst>
                </p:cNvPr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3993;p40">
                  <a:extLst>
                    <a:ext uri="{FF2B5EF4-FFF2-40B4-BE49-F238E27FC236}">
                      <a16:creationId xmlns:a16="http://schemas.microsoft.com/office/drawing/2014/main" id="{148F2F7B-104E-B4D6-7D4A-B0BC0F2FD678}"/>
                    </a:ext>
                  </a:extLst>
                </p:cNvPr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3994;p40">
                  <a:extLst>
                    <a:ext uri="{FF2B5EF4-FFF2-40B4-BE49-F238E27FC236}">
                      <a16:creationId xmlns:a16="http://schemas.microsoft.com/office/drawing/2014/main" id="{8C954EA0-BC07-8CDA-FF33-C8E80D47415B}"/>
                    </a:ext>
                  </a:extLst>
                </p:cNvPr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3995;p40">
                  <a:extLst>
                    <a:ext uri="{FF2B5EF4-FFF2-40B4-BE49-F238E27FC236}">
                      <a16:creationId xmlns:a16="http://schemas.microsoft.com/office/drawing/2014/main" id="{49E8405B-6272-BC96-DCDE-9EDB05C7121A}"/>
                    </a:ext>
                  </a:extLst>
                </p:cNvPr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3996;p40">
                  <a:extLst>
                    <a:ext uri="{FF2B5EF4-FFF2-40B4-BE49-F238E27FC236}">
                      <a16:creationId xmlns:a16="http://schemas.microsoft.com/office/drawing/2014/main" id="{9A9DEF2E-4C6D-7668-7EA4-28771AC74509}"/>
                    </a:ext>
                  </a:extLst>
                </p:cNvPr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3997;p40">
                  <a:extLst>
                    <a:ext uri="{FF2B5EF4-FFF2-40B4-BE49-F238E27FC236}">
                      <a16:creationId xmlns:a16="http://schemas.microsoft.com/office/drawing/2014/main" id="{D758C84F-E072-24A7-4485-1B6AEE9FB346}"/>
                    </a:ext>
                  </a:extLst>
                </p:cNvPr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3998;p40">
                  <a:extLst>
                    <a:ext uri="{FF2B5EF4-FFF2-40B4-BE49-F238E27FC236}">
                      <a16:creationId xmlns:a16="http://schemas.microsoft.com/office/drawing/2014/main" id="{D57E6E0B-BC71-E31D-B2F3-40C6BE21834D}"/>
                    </a:ext>
                  </a:extLst>
                </p:cNvPr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3999;p40">
                  <a:extLst>
                    <a:ext uri="{FF2B5EF4-FFF2-40B4-BE49-F238E27FC236}">
                      <a16:creationId xmlns:a16="http://schemas.microsoft.com/office/drawing/2014/main" id="{273139C5-700A-DE6A-5C1F-DEC12E9AF40B}"/>
                    </a:ext>
                  </a:extLst>
                </p:cNvPr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" name="Google Shape;4000;p40">
                  <a:extLst>
                    <a:ext uri="{FF2B5EF4-FFF2-40B4-BE49-F238E27FC236}">
                      <a16:creationId xmlns:a16="http://schemas.microsoft.com/office/drawing/2014/main" id="{3EEE70AE-B958-7F75-E8CF-52E272C206AA}"/>
                    </a:ext>
                  </a:extLst>
                </p:cNvPr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" name="Google Shape;4001;p40">
                  <a:extLst>
                    <a:ext uri="{FF2B5EF4-FFF2-40B4-BE49-F238E27FC236}">
                      <a16:creationId xmlns:a16="http://schemas.microsoft.com/office/drawing/2014/main" id="{C1ED44EA-6B48-EA08-8308-2BF6F2B54B85}"/>
                    </a:ext>
                  </a:extLst>
                </p:cNvPr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4002;p40">
                  <a:extLst>
                    <a:ext uri="{FF2B5EF4-FFF2-40B4-BE49-F238E27FC236}">
                      <a16:creationId xmlns:a16="http://schemas.microsoft.com/office/drawing/2014/main" id="{17339195-F4AB-4CB1-CDA4-AC79964530BA}"/>
                    </a:ext>
                  </a:extLst>
                </p:cNvPr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4003;p40">
                  <a:extLst>
                    <a:ext uri="{FF2B5EF4-FFF2-40B4-BE49-F238E27FC236}">
                      <a16:creationId xmlns:a16="http://schemas.microsoft.com/office/drawing/2014/main" id="{7E7E37B9-E0B3-51DF-B9CF-AE38D15EE9D3}"/>
                    </a:ext>
                  </a:extLst>
                </p:cNvPr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4004;p40">
                  <a:extLst>
                    <a:ext uri="{FF2B5EF4-FFF2-40B4-BE49-F238E27FC236}">
                      <a16:creationId xmlns:a16="http://schemas.microsoft.com/office/drawing/2014/main" id="{42A50D07-25E3-7C46-ECE9-72B828359F43}"/>
                    </a:ext>
                  </a:extLst>
                </p:cNvPr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4005;p40">
                  <a:extLst>
                    <a:ext uri="{FF2B5EF4-FFF2-40B4-BE49-F238E27FC236}">
                      <a16:creationId xmlns:a16="http://schemas.microsoft.com/office/drawing/2014/main" id="{950EB889-916B-A6F2-42B3-40D70B68601F}"/>
                    </a:ext>
                  </a:extLst>
                </p:cNvPr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4006;p40">
                  <a:extLst>
                    <a:ext uri="{FF2B5EF4-FFF2-40B4-BE49-F238E27FC236}">
                      <a16:creationId xmlns:a16="http://schemas.microsoft.com/office/drawing/2014/main" id="{DBF611E4-CD2D-9F5E-DD06-ED04651C3557}"/>
                    </a:ext>
                  </a:extLst>
                </p:cNvPr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4007;p40">
                  <a:extLst>
                    <a:ext uri="{FF2B5EF4-FFF2-40B4-BE49-F238E27FC236}">
                      <a16:creationId xmlns:a16="http://schemas.microsoft.com/office/drawing/2014/main" id="{B03F5364-1814-3982-56A2-50C26319CD79}"/>
                    </a:ext>
                  </a:extLst>
                </p:cNvPr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4008;p40">
                  <a:extLst>
                    <a:ext uri="{FF2B5EF4-FFF2-40B4-BE49-F238E27FC236}">
                      <a16:creationId xmlns:a16="http://schemas.microsoft.com/office/drawing/2014/main" id="{9841C475-79F3-0A29-ECA9-703D660E5661}"/>
                    </a:ext>
                  </a:extLst>
                </p:cNvPr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4009;p40">
                  <a:extLst>
                    <a:ext uri="{FF2B5EF4-FFF2-40B4-BE49-F238E27FC236}">
                      <a16:creationId xmlns:a16="http://schemas.microsoft.com/office/drawing/2014/main" id="{25FB8F73-6FBC-F397-2E52-A8C35E181684}"/>
                    </a:ext>
                  </a:extLst>
                </p:cNvPr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4010;p40">
                  <a:extLst>
                    <a:ext uri="{FF2B5EF4-FFF2-40B4-BE49-F238E27FC236}">
                      <a16:creationId xmlns:a16="http://schemas.microsoft.com/office/drawing/2014/main" id="{B5240A7D-16A3-AD42-BE79-2EC03271B686}"/>
                    </a:ext>
                  </a:extLst>
                </p:cNvPr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4011;p40">
                  <a:extLst>
                    <a:ext uri="{FF2B5EF4-FFF2-40B4-BE49-F238E27FC236}">
                      <a16:creationId xmlns:a16="http://schemas.microsoft.com/office/drawing/2014/main" id="{9894FDA3-8215-A8D1-CF1E-9B2B911AAB32}"/>
                    </a:ext>
                  </a:extLst>
                </p:cNvPr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4012;p40">
                  <a:extLst>
                    <a:ext uri="{FF2B5EF4-FFF2-40B4-BE49-F238E27FC236}">
                      <a16:creationId xmlns:a16="http://schemas.microsoft.com/office/drawing/2014/main" id="{FACF4FA6-CCEB-D218-3CD9-593D02B5E8B7}"/>
                    </a:ext>
                  </a:extLst>
                </p:cNvPr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4013;p40">
                  <a:extLst>
                    <a:ext uri="{FF2B5EF4-FFF2-40B4-BE49-F238E27FC236}">
                      <a16:creationId xmlns:a16="http://schemas.microsoft.com/office/drawing/2014/main" id="{FDD09EEF-AF1C-7981-AC47-ABD626B540FC}"/>
                    </a:ext>
                  </a:extLst>
                </p:cNvPr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4014;p40">
                  <a:extLst>
                    <a:ext uri="{FF2B5EF4-FFF2-40B4-BE49-F238E27FC236}">
                      <a16:creationId xmlns:a16="http://schemas.microsoft.com/office/drawing/2014/main" id="{3894590C-F08D-8E97-624A-685CAD31B211}"/>
                    </a:ext>
                  </a:extLst>
                </p:cNvPr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4015;p40">
                  <a:extLst>
                    <a:ext uri="{FF2B5EF4-FFF2-40B4-BE49-F238E27FC236}">
                      <a16:creationId xmlns:a16="http://schemas.microsoft.com/office/drawing/2014/main" id="{268F16BC-DB91-8428-89CE-7D14935BBDF6}"/>
                    </a:ext>
                  </a:extLst>
                </p:cNvPr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4016;p40">
                  <a:extLst>
                    <a:ext uri="{FF2B5EF4-FFF2-40B4-BE49-F238E27FC236}">
                      <a16:creationId xmlns:a16="http://schemas.microsoft.com/office/drawing/2014/main" id="{1FF064C8-2B0B-91B0-9EDD-118D07A1B5F0}"/>
                    </a:ext>
                  </a:extLst>
                </p:cNvPr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4017;p40">
                  <a:extLst>
                    <a:ext uri="{FF2B5EF4-FFF2-40B4-BE49-F238E27FC236}">
                      <a16:creationId xmlns:a16="http://schemas.microsoft.com/office/drawing/2014/main" id="{CD3778BF-3D59-28DA-0B03-B5E266DC1FEC}"/>
                    </a:ext>
                  </a:extLst>
                </p:cNvPr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4018;p40">
                  <a:extLst>
                    <a:ext uri="{FF2B5EF4-FFF2-40B4-BE49-F238E27FC236}">
                      <a16:creationId xmlns:a16="http://schemas.microsoft.com/office/drawing/2014/main" id="{538C273E-16C2-3F71-5CC9-5BA0FB24EAA2}"/>
                    </a:ext>
                  </a:extLst>
                </p:cNvPr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4019;p40">
                  <a:extLst>
                    <a:ext uri="{FF2B5EF4-FFF2-40B4-BE49-F238E27FC236}">
                      <a16:creationId xmlns:a16="http://schemas.microsoft.com/office/drawing/2014/main" id="{9FEDF076-DFB1-71C4-E92A-B2F5D51776DB}"/>
                    </a:ext>
                  </a:extLst>
                </p:cNvPr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4020;p40">
                  <a:extLst>
                    <a:ext uri="{FF2B5EF4-FFF2-40B4-BE49-F238E27FC236}">
                      <a16:creationId xmlns:a16="http://schemas.microsoft.com/office/drawing/2014/main" id="{9D52DB3E-DB54-0191-5536-825EA9622EAA}"/>
                    </a:ext>
                  </a:extLst>
                </p:cNvPr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4021;p40">
                  <a:extLst>
                    <a:ext uri="{FF2B5EF4-FFF2-40B4-BE49-F238E27FC236}">
                      <a16:creationId xmlns:a16="http://schemas.microsoft.com/office/drawing/2014/main" id="{4F1AA29D-7CAD-152C-F0D3-A5AF52B20118}"/>
                    </a:ext>
                  </a:extLst>
                </p:cNvPr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4022;p40">
                  <a:extLst>
                    <a:ext uri="{FF2B5EF4-FFF2-40B4-BE49-F238E27FC236}">
                      <a16:creationId xmlns:a16="http://schemas.microsoft.com/office/drawing/2014/main" id="{02F78D02-6E9E-D0C0-AEDD-C8FADB17B020}"/>
                    </a:ext>
                  </a:extLst>
                </p:cNvPr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4023;p40">
                  <a:extLst>
                    <a:ext uri="{FF2B5EF4-FFF2-40B4-BE49-F238E27FC236}">
                      <a16:creationId xmlns:a16="http://schemas.microsoft.com/office/drawing/2014/main" id="{1037947F-839B-7FD9-F01C-45936135A21D}"/>
                    </a:ext>
                  </a:extLst>
                </p:cNvPr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4024;p40">
                  <a:extLst>
                    <a:ext uri="{FF2B5EF4-FFF2-40B4-BE49-F238E27FC236}">
                      <a16:creationId xmlns:a16="http://schemas.microsoft.com/office/drawing/2014/main" id="{B8187322-2291-2881-DD61-C16543138501}"/>
                    </a:ext>
                  </a:extLst>
                </p:cNvPr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4025;p40">
                  <a:extLst>
                    <a:ext uri="{FF2B5EF4-FFF2-40B4-BE49-F238E27FC236}">
                      <a16:creationId xmlns:a16="http://schemas.microsoft.com/office/drawing/2014/main" id="{D8B522C5-D7E1-4716-1918-4641B5F4CB73}"/>
                    </a:ext>
                  </a:extLst>
                </p:cNvPr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4026;p40">
                  <a:extLst>
                    <a:ext uri="{FF2B5EF4-FFF2-40B4-BE49-F238E27FC236}">
                      <a16:creationId xmlns:a16="http://schemas.microsoft.com/office/drawing/2014/main" id="{6148E7AC-5D5A-6504-5A3D-298E275BF940}"/>
                    </a:ext>
                  </a:extLst>
                </p:cNvPr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4027;p40">
                  <a:extLst>
                    <a:ext uri="{FF2B5EF4-FFF2-40B4-BE49-F238E27FC236}">
                      <a16:creationId xmlns:a16="http://schemas.microsoft.com/office/drawing/2014/main" id="{CA3C2BC9-8A56-C618-BBE6-50B5D798EB76}"/>
                    </a:ext>
                  </a:extLst>
                </p:cNvPr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4028;p40">
                  <a:extLst>
                    <a:ext uri="{FF2B5EF4-FFF2-40B4-BE49-F238E27FC236}">
                      <a16:creationId xmlns:a16="http://schemas.microsoft.com/office/drawing/2014/main" id="{6382F462-B9C3-CDAE-4DE1-B3540E2F3F44}"/>
                    </a:ext>
                  </a:extLst>
                </p:cNvPr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4029;p40">
                  <a:extLst>
                    <a:ext uri="{FF2B5EF4-FFF2-40B4-BE49-F238E27FC236}">
                      <a16:creationId xmlns:a16="http://schemas.microsoft.com/office/drawing/2014/main" id="{CF49C310-A1B0-7804-FD5F-AAC882CEDB28}"/>
                    </a:ext>
                  </a:extLst>
                </p:cNvPr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4030;p40">
                  <a:extLst>
                    <a:ext uri="{FF2B5EF4-FFF2-40B4-BE49-F238E27FC236}">
                      <a16:creationId xmlns:a16="http://schemas.microsoft.com/office/drawing/2014/main" id="{0CC4B80B-954D-9C04-F2B8-BC14E88E0ADF}"/>
                    </a:ext>
                  </a:extLst>
                </p:cNvPr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4031;p40">
                  <a:extLst>
                    <a:ext uri="{FF2B5EF4-FFF2-40B4-BE49-F238E27FC236}">
                      <a16:creationId xmlns:a16="http://schemas.microsoft.com/office/drawing/2014/main" id="{20FB1478-EE4C-59E3-B2AA-35CFB662962C}"/>
                    </a:ext>
                  </a:extLst>
                </p:cNvPr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4032;p40">
                  <a:extLst>
                    <a:ext uri="{FF2B5EF4-FFF2-40B4-BE49-F238E27FC236}">
                      <a16:creationId xmlns:a16="http://schemas.microsoft.com/office/drawing/2014/main" id="{9D098899-97BD-863E-C6FC-3D8902032FA2}"/>
                    </a:ext>
                  </a:extLst>
                </p:cNvPr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4033;p40">
                  <a:extLst>
                    <a:ext uri="{FF2B5EF4-FFF2-40B4-BE49-F238E27FC236}">
                      <a16:creationId xmlns:a16="http://schemas.microsoft.com/office/drawing/2014/main" id="{55F3B13F-3943-EE79-E276-D3189B149330}"/>
                    </a:ext>
                  </a:extLst>
                </p:cNvPr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4034;p40">
                  <a:extLst>
                    <a:ext uri="{FF2B5EF4-FFF2-40B4-BE49-F238E27FC236}">
                      <a16:creationId xmlns:a16="http://schemas.microsoft.com/office/drawing/2014/main" id="{C4AEFE63-6928-BEA3-FDF0-448545F9BD7E}"/>
                    </a:ext>
                  </a:extLst>
                </p:cNvPr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4035;p40">
                  <a:extLst>
                    <a:ext uri="{FF2B5EF4-FFF2-40B4-BE49-F238E27FC236}">
                      <a16:creationId xmlns:a16="http://schemas.microsoft.com/office/drawing/2014/main" id="{CB2BB4E6-C51A-71BF-F0F5-3434D5DFDB52}"/>
                    </a:ext>
                  </a:extLst>
                </p:cNvPr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4036;p40">
                  <a:extLst>
                    <a:ext uri="{FF2B5EF4-FFF2-40B4-BE49-F238E27FC236}">
                      <a16:creationId xmlns:a16="http://schemas.microsoft.com/office/drawing/2014/main" id="{A91B8892-B8C6-6150-EA9F-92A6FB28D932}"/>
                    </a:ext>
                  </a:extLst>
                </p:cNvPr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4037;p40">
                  <a:extLst>
                    <a:ext uri="{FF2B5EF4-FFF2-40B4-BE49-F238E27FC236}">
                      <a16:creationId xmlns:a16="http://schemas.microsoft.com/office/drawing/2014/main" id="{91FB66FC-ACF0-CFAD-FDB1-8A9820F2EF06}"/>
                    </a:ext>
                  </a:extLst>
                </p:cNvPr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4038;p40">
                  <a:extLst>
                    <a:ext uri="{FF2B5EF4-FFF2-40B4-BE49-F238E27FC236}">
                      <a16:creationId xmlns:a16="http://schemas.microsoft.com/office/drawing/2014/main" id="{9EFAAEE9-2156-2F36-0457-FC6867806409}"/>
                    </a:ext>
                  </a:extLst>
                </p:cNvPr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4039;p40">
                  <a:extLst>
                    <a:ext uri="{FF2B5EF4-FFF2-40B4-BE49-F238E27FC236}">
                      <a16:creationId xmlns:a16="http://schemas.microsoft.com/office/drawing/2014/main" id="{30D245F0-521D-B788-2DD6-BF6A5FDD7DBE}"/>
                    </a:ext>
                  </a:extLst>
                </p:cNvPr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4040;p40">
                  <a:extLst>
                    <a:ext uri="{FF2B5EF4-FFF2-40B4-BE49-F238E27FC236}">
                      <a16:creationId xmlns:a16="http://schemas.microsoft.com/office/drawing/2014/main" id="{6790185B-8744-ACFB-4205-C44989624742}"/>
                    </a:ext>
                  </a:extLst>
                </p:cNvPr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4041;p40">
                  <a:extLst>
                    <a:ext uri="{FF2B5EF4-FFF2-40B4-BE49-F238E27FC236}">
                      <a16:creationId xmlns:a16="http://schemas.microsoft.com/office/drawing/2014/main" id="{AD9F3764-1B50-5117-83DE-E88000EF0540}"/>
                    </a:ext>
                  </a:extLst>
                </p:cNvPr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4042;p40">
                  <a:extLst>
                    <a:ext uri="{FF2B5EF4-FFF2-40B4-BE49-F238E27FC236}">
                      <a16:creationId xmlns:a16="http://schemas.microsoft.com/office/drawing/2014/main" id="{E9CF5ABA-395D-166F-9452-55478B6EFE63}"/>
                    </a:ext>
                  </a:extLst>
                </p:cNvPr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4043;p40">
                  <a:extLst>
                    <a:ext uri="{FF2B5EF4-FFF2-40B4-BE49-F238E27FC236}">
                      <a16:creationId xmlns:a16="http://schemas.microsoft.com/office/drawing/2014/main" id="{40354111-29B1-18EE-1F9A-928FF258284E}"/>
                    </a:ext>
                  </a:extLst>
                </p:cNvPr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4044;p40">
                  <a:extLst>
                    <a:ext uri="{FF2B5EF4-FFF2-40B4-BE49-F238E27FC236}">
                      <a16:creationId xmlns:a16="http://schemas.microsoft.com/office/drawing/2014/main" id="{F4673C54-B047-6C39-9BCB-04CFAE79C970}"/>
                    </a:ext>
                  </a:extLst>
                </p:cNvPr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4045;p40">
                  <a:extLst>
                    <a:ext uri="{FF2B5EF4-FFF2-40B4-BE49-F238E27FC236}">
                      <a16:creationId xmlns:a16="http://schemas.microsoft.com/office/drawing/2014/main" id="{EF92248E-E8AA-39B9-00A5-01C416E4A0E2}"/>
                    </a:ext>
                  </a:extLst>
                </p:cNvPr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4046;p40">
                  <a:extLst>
                    <a:ext uri="{FF2B5EF4-FFF2-40B4-BE49-F238E27FC236}">
                      <a16:creationId xmlns:a16="http://schemas.microsoft.com/office/drawing/2014/main" id="{0387DECD-EB83-F2A9-7FB7-C81F6688CE76}"/>
                    </a:ext>
                  </a:extLst>
                </p:cNvPr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4047;p40">
                  <a:extLst>
                    <a:ext uri="{FF2B5EF4-FFF2-40B4-BE49-F238E27FC236}">
                      <a16:creationId xmlns:a16="http://schemas.microsoft.com/office/drawing/2014/main" id="{FA1AEC58-621B-46BC-9548-8C4EFEFA3955}"/>
                    </a:ext>
                  </a:extLst>
                </p:cNvPr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4048;p40">
                  <a:extLst>
                    <a:ext uri="{FF2B5EF4-FFF2-40B4-BE49-F238E27FC236}">
                      <a16:creationId xmlns:a16="http://schemas.microsoft.com/office/drawing/2014/main" id="{6F614513-6C26-C167-D220-F97D258602D4}"/>
                    </a:ext>
                  </a:extLst>
                </p:cNvPr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4049;p40">
                  <a:extLst>
                    <a:ext uri="{FF2B5EF4-FFF2-40B4-BE49-F238E27FC236}">
                      <a16:creationId xmlns:a16="http://schemas.microsoft.com/office/drawing/2014/main" id="{C90E6F9B-385A-65C8-09C3-0228252423BF}"/>
                    </a:ext>
                  </a:extLst>
                </p:cNvPr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4050;p40">
                  <a:extLst>
                    <a:ext uri="{FF2B5EF4-FFF2-40B4-BE49-F238E27FC236}">
                      <a16:creationId xmlns:a16="http://schemas.microsoft.com/office/drawing/2014/main" id="{DFF53081-25C7-DFCF-7871-8E8A468AC5C2}"/>
                    </a:ext>
                  </a:extLst>
                </p:cNvPr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4051;p40">
                  <a:extLst>
                    <a:ext uri="{FF2B5EF4-FFF2-40B4-BE49-F238E27FC236}">
                      <a16:creationId xmlns:a16="http://schemas.microsoft.com/office/drawing/2014/main" id="{22C955D5-72A7-3026-3721-A0EF04783425}"/>
                    </a:ext>
                  </a:extLst>
                </p:cNvPr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4052;p40">
                  <a:extLst>
                    <a:ext uri="{FF2B5EF4-FFF2-40B4-BE49-F238E27FC236}">
                      <a16:creationId xmlns:a16="http://schemas.microsoft.com/office/drawing/2014/main" id="{FEE30CAE-64CC-7924-70C2-E286E4FD8AE8}"/>
                    </a:ext>
                  </a:extLst>
                </p:cNvPr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4053;p40">
                  <a:extLst>
                    <a:ext uri="{FF2B5EF4-FFF2-40B4-BE49-F238E27FC236}">
                      <a16:creationId xmlns:a16="http://schemas.microsoft.com/office/drawing/2014/main" id="{F1038D22-CF77-6568-FABD-25A977C99395}"/>
                    </a:ext>
                  </a:extLst>
                </p:cNvPr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4054;p40">
                  <a:extLst>
                    <a:ext uri="{FF2B5EF4-FFF2-40B4-BE49-F238E27FC236}">
                      <a16:creationId xmlns:a16="http://schemas.microsoft.com/office/drawing/2014/main" id="{8C38131B-E8CE-3EA5-80AB-188EC7CCF725}"/>
                    </a:ext>
                  </a:extLst>
                </p:cNvPr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4055;p40">
                  <a:extLst>
                    <a:ext uri="{FF2B5EF4-FFF2-40B4-BE49-F238E27FC236}">
                      <a16:creationId xmlns:a16="http://schemas.microsoft.com/office/drawing/2014/main" id="{21B1D04F-BD93-3F04-FE12-82B2016DEDC1}"/>
                    </a:ext>
                  </a:extLst>
                </p:cNvPr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4056;p40">
                  <a:extLst>
                    <a:ext uri="{FF2B5EF4-FFF2-40B4-BE49-F238E27FC236}">
                      <a16:creationId xmlns:a16="http://schemas.microsoft.com/office/drawing/2014/main" id="{DB378AE3-1D25-C915-2E01-C560B4733775}"/>
                    </a:ext>
                  </a:extLst>
                </p:cNvPr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4057;p40">
                  <a:extLst>
                    <a:ext uri="{FF2B5EF4-FFF2-40B4-BE49-F238E27FC236}">
                      <a16:creationId xmlns:a16="http://schemas.microsoft.com/office/drawing/2014/main" id="{A9273B2D-ABED-79D8-0F2C-A15DE3CE1D95}"/>
                    </a:ext>
                  </a:extLst>
                </p:cNvPr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4058;p40">
                  <a:extLst>
                    <a:ext uri="{FF2B5EF4-FFF2-40B4-BE49-F238E27FC236}">
                      <a16:creationId xmlns:a16="http://schemas.microsoft.com/office/drawing/2014/main" id="{260899A0-A624-1271-985E-96103B3B88DC}"/>
                    </a:ext>
                  </a:extLst>
                </p:cNvPr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4059;p40">
                  <a:extLst>
                    <a:ext uri="{FF2B5EF4-FFF2-40B4-BE49-F238E27FC236}">
                      <a16:creationId xmlns:a16="http://schemas.microsoft.com/office/drawing/2014/main" id="{3F23E6C2-7AD0-CF91-B900-36CD243B4AEE}"/>
                    </a:ext>
                  </a:extLst>
                </p:cNvPr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4060;p40">
                  <a:extLst>
                    <a:ext uri="{FF2B5EF4-FFF2-40B4-BE49-F238E27FC236}">
                      <a16:creationId xmlns:a16="http://schemas.microsoft.com/office/drawing/2014/main" id="{28C90ACD-25DC-C249-D710-D5E021B9813E}"/>
                    </a:ext>
                  </a:extLst>
                </p:cNvPr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4061;p40">
                  <a:extLst>
                    <a:ext uri="{FF2B5EF4-FFF2-40B4-BE49-F238E27FC236}">
                      <a16:creationId xmlns:a16="http://schemas.microsoft.com/office/drawing/2014/main" id="{DB9D9AF3-C7D8-9450-BD6C-253714405B45}"/>
                    </a:ext>
                  </a:extLst>
                </p:cNvPr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4062;p40">
                  <a:extLst>
                    <a:ext uri="{FF2B5EF4-FFF2-40B4-BE49-F238E27FC236}">
                      <a16:creationId xmlns:a16="http://schemas.microsoft.com/office/drawing/2014/main" id="{EAC8DD40-3833-64AA-1B24-332D3FD712B8}"/>
                    </a:ext>
                  </a:extLst>
                </p:cNvPr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4063;p40">
                  <a:extLst>
                    <a:ext uri="{FF2B5EF4-FFF2-40B4-BE49-F238E27FC236}">
                      <a16:creationId xmlns:a16="http://schemas.microsoft.com/office/drawing/2014/main" id="{ACD1B088-68EB-8781-C261-2D12B997180C}"/>
                    </a:ext>
                  </a:extLst>
                </p:cNvPr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4064;p40">
                  <a:extLst>
                    <a:ext uri="{FF2B5EF4-FFF2-40B4-BE49-F238E27FC236}">
                      <a16:creationId xmlns:a16="http://schemas.microsoft.com/office/drawing/2014/main" id="{A021F48B-C981-1BED-B935-295F65A10392}"/>
                    </a:ext>
                  </a:extLst>
                </p:cNvPr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4065;p40">
                  <a:extLst>
                    <a:ext uri="{FF2B5EF4-FFF2-40B4-BE49-F238E27FC236}">
                      <a16:creationId xmlns:a16="http://schemas.microsoft.com/office/drawing/2014/main" id="{6AE23DF4-F069-6EC4-4864-6BD9D77C897D}"/>
                    </a:ext>
                  </a:extLst>
                </p:cNvPr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4066;p40">
                  <a:extLst>
                    <a:ext uri="{FF2B5EF4-FFF2-40B4-BE49-F238E27FC236}">
                      <a16:creationId xmlns:a16="http://schemas.microsoft.com/office/drawing/2014/main" id="{2B2FBDE4-076D-ECFD-C69F-C09F00C4CB3C}"/>
                    </a:ext>
                  </a:extLst>
                </p:cNvPr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4067;p40">
                  <a:extLst>
                    <a:ext uri="{FF2B5EF4-FFF2-40B4-BE49-F238E27FC236}">
                      <a16:creationId xmlns:a16="http://schemas.microsoft.com/office/drawing/2014/main" id="{CE2845EA-277F-136F-28D7-77B5062B37F9}"/>
                    </a:ext>
                  </a:extLst>
                </p:cNvPr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4068;p40">
                  <a:extLst>
                    <a:ext uri="{FF2B5EF4-FFF2-40B4-BE49-F238E27FC236}">
                      <a16:creationId xmlns:a16="http://schemas.microsoft.com/office/drawing/2014/main" id="{E4DFC77A-B54A-3808-277B-96253AC7F011}"/>
                    </a:ext>
                  </a:extLst>
                </p:cNvPr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4069;p40">
                  <a:extLst>
                    <a:ext uri="{FF2B5EF4-FFF2-40B4-BE49-F238E27FC236}">
                      <a16:creationId xmlns:a16="http://schemas.microsoft.com/office/drawing/2014/main" id="{C0882A71-DB49-7576-AD25-E19F9535235F}"/>
                    </a:ext>
                  </a:extLst>
                </p:cNvPr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4070;p40">
                  <a:extLst>
                    <a:ext uri="{FF2B5EF4-FFF2-40B4-BE49-F238E27FC236}">
                      <a16:creationId xmlns:a16="http://schemas.microsoft.com/office/drawing/2014/main" id="{8AB65004-45C8-AFA2-0482-C394655212B5}"/>
                    </a:ext>
                  </a:extLst>
                </p:cNvPr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4071;p40">
                  <a:extLst>
                    <a:ext uri="{FF2B5EF4-FFF2-40B4-BE49-F238E27FC236}">
                      <a16:creationId xmlns:a16="http://schemas.microsoft.com/office/drawing/2014/main" id="{11824BD7-B323-4225-DDB2-8B11304E45DF}"/>
                    </a:ext>
                  </a:extLst>
                </p:cNvPr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4072;p40">
                  <a:extLst>
                    <a:ext uri="{FF2B5EF4-FFF2-40B4-BE49-F238E27FC236}">
                      <a16:creationId xmlns:a16="http://schemas.microsoft.com/office/drawing/2014/main" id="{456D3297-BCEF-0F98-F73B-01747435668B}"/>
                    </a:ext>
                  </a:extLst>
                </p:cNvPr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4073;p40">
                  <a:extLst>
                    <a:ext uri="{FF2B5EF4-FFF2-40B4-BE49-F238E27FC236}">
                      <a16:creationId xmlns:a16="http://schemas.microsoft.com/office/drawing/2014/main" id="{EA85FBA5-7805-2DFB-ECB5-27F14824574A}"/>
                    </a:ext>
                  </a:extLst>
                </p:cNvPr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4074;p40">
                  <a:extLst>
                    <a:ext uri="{FF2B5EF4-FFF2-40B4-BE49-F238E27FC236}">
                      <a16:creationId xmlns:a16="http://schemas.microsoft.com/office/drawing/2014/main" id="{AAB0E605-C9FB-81D1-3F16-7A263CF5A42C}"/>
                    </a:ext>
                  </a:extLst>
                </p:cNvPr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4075;p40">
                  <a:extLst>
                    <a:ext uri="{FF2B5EF4-FFF2-40B4-BE49-F238E27FC236}">
                      <a16:creationId xmlns:a16="http://schemas.microsoft.com/office/drawing/2014/main" id="{B785E5DF-2006-F8C5-2A9C-504DB913E726}"/>
                    </a:ext>
                  </a:extLst>
                </p:cNvPr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4076;p40">
                  <a:extLst>
                    <a:ext uri="{FF2B5EF4-FFF2-40B4-BE49-F238E27FC236}">
                      <a16:creationId xmlns:a16="http://schemas.microsoft.com/office/drawing/2014/main" id="{B12D6BE7-6673-EB5F-90D1-E019956C5B4B}"/>
                    </a:ext>
                  </a:extLst>
                </p:cNvPr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4077;p40">
                  <a:extLst>
                    <a:ext uri="{FF2B5EF4-FFF2-40B4-BE49-F238E27FC236}">
                      <a16:creationId xmlns:a16="http://schemas.microsoft.com/office/drawing/2014/main" id="{28B2B72E-7959-618D-6B9F-B1322018C680}"/>
                    </a:ext>
                  </a:extLst>
                </p:cNvPr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4078;p40">
                  <a:extLst>
                    <a:ext uri="{FF2B5EF4-FFF2-40B4-BE49-F238E27FC236}">
                      <a16:creationId xmlns:a16="http://schemas.microsoft.com/office/drawing/2014/main" id="{87885592-9BF5-E926-1EC0-498B7FF3018F}"/>
                    </a:ext>
                  </a:extLst>
                </p:cNvPr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4079;p40">
                  <a:extLst>
                    <a:ext uri="{FF2B5EF4-FFF2-40B4-BE49-F238E27FC236}">
                      <a16:creationId xmlns:a16="http://schemas.microsoft.com/office/drawing/2014/main" id="{4DAB1709-D33B-D485-D413-61741C25BA17}"/>
                    </a:ext>
                  </a:extLst>
                </p:cNvPr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4080;p40">
                  <a:extLst>
                    <a:ext uri="{FF2B5EF4-FFF2-40B4-BE49-F238E27FC236}">
                      <a16:creationId xmlns:a16="http://schemas.microsoft.com/office/drawing/2014/main" id="{62BEFA59-8F63-66A4-C4E2-B14DE163DAAA}"/>
                    </a:ext>
                  </a:extLst>
                </p:cNvPr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4081;p40">
                  <a:extLst>
                    <a:ext uri="{FF2B5EF4-FFF2-40B4-BE49-F238E27FC236}">
                      <a16:creationId xmlns:a16="http://schemas.microsoft.com/office/drawing/2014/main" id="{019CC52E-5304-8AB7-9CAB-27834515D1F6}"/>
                    </a:ext>
                  </a:extLst>
                </p:cNvPr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4082;p40">
                  <a:extLst>
                    <a:ext uri="{FF2B5EF4-FFF2-40B4-BE49-F238E27FC236}">
                      <a16:creationId xmlns:a16="http://schemas.microsoft.com/office/drawing/2014/main" id="{FDC3BDC1-75F3-E1A6-890B-88CFEFC3B407}"/>
                    </a:ext>
                  </a:extLst>
                </p:cNvPr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4083;p40">
                  <a:extLst>
                    <a:ext uri="{FF2B5EF4-FFF2-40B4-BE49-F238E27FC236}">
                      <a16:creationId xmlns:a16="http://schemas.microsoft.com/office/drawing/2014/main" id="{11BCD968-83E0-1540-37B2-C5BACAEA5CDC}"/>
                    </a:ext>
                  </a:extLst>
                </p:cNvPr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4084;p40">
                  <a:extLst>
                    <a:ext uri="{FF2B5EF4-FFF2-40B4-BE49-F238E27FC236}">
                      <a16:creationId xmlns:a16="http://schemas.microsoft.com/office/drawing/2014/main" id="{30ECC8F9-7537-738D-005B-E63FBFAEAF5B}"/>
                    </a:ext>
                  </a:extLst>
                </p:cNvPr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4085;p40">
                  <a:extLst>
                    <a:ext uri="{FF2B5EF4-FFF2-40B4-BE49-F238E27FC236}">
                      <a16:creationId xmlns:a16="http://schemas.microsoft.com/office/drawing/2014/main" id="{B47B0D5D-16C1-4105-78EB-396A0126B324}"/>
                    </a:ext>
                  </a:extLst>
                </p:cNvPr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4086;p40">
                  <a:extLst>
                    <a:ext uri="{FF2B5EF4-FFF2-40B4-BE49-F238E27FC236}">
                      <a16:creationId xmlns:a16="http://schemas.microsoft.com/office/drawing/2014/main" id="{B0BBEFCA-F9DF-5B7D-C779-2AEAF90DDD3D}"/>
                    </a:ext>
                  </a:extLst>
                </p:cNvPr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4087;p40">
                  <a:extLst>
                    <a:ext uri="{FF2B5EF4-FFF2-40B4-BE49-F238E27FC236}">
                      <a16:creationId xmlns:a16="http://schemas.microsoft.com/office/drawing/2014/main" id="{D0881614-E2D3-F652-E044-7FE1560AD4AD}"/>
                    </a:ext>
                  </a:extLst>
                </p:cNvPr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4088;p40">
                  <a:extLst>
                    <a:ext uri="{FF2B5EF4-FFF2-40B4-BE49-F238E27FC236}">
                      <a16:creationId xmlns:a16="http://schemas.microsoft.com/office/drawing/2014/main" id="{B0250DC3-51AF-E532-4A5D-229AB1311404}"/>
                    </a:ext>
                  </a:extLst>
                </p:cNvPr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4089;p40">
                  <a:extLst>
                    <a:ext uri="{FF2B5EF4-FFF2-40B4-BE49-F238E27FC236}">
                      <a16:creationId xmlns:a16="http://schemas.microsoft.com/office/drawing/2014/main" id="{72BE7171-867F-F3D7-C039-620350003F71}"/>
                    </a:ext>
                  </a:extLst>
                </p:cNvPr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4090;p40">
                  <a:extLst>
                    <a:ext uri="{FF2B5EF4-FFF2-40B4-BE49-F238E27FC236}">
                      <a16:creationId xmlns:a16="http://schemas.microsoft.com/office/drawing/2014/main" id="{EE5E2CF9-3696-5E43-A0F6-EF6DDEAF6A44}"/>
                    </a:ext>
                  </a:extLst>
                </p:cNvPr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4091;p40">
                  <a:extLst>
                    <a:ext uri="{FF2B5EF4-FFF2-40B4-BE49-F238E27FC236}">
                      <a16:creationId xmlns:a16="http://schemas.microsoft.com/office/drawing/2014/main" id="{106D0D6D-EC39-4AD8-333D-D07FBB24606D}"/>
                    </a:ext>
                  </a:extLst>
                </p:cNvPr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4092;p40">
                  <a:extLst>
                    <a:ext uri="{FF2B5EF4-FFF2-40B4-BE49-F238E27FC236}">
                      <a16:creationId xmlns:a16="http://schemas.microsoft.com/office/drawing/2014/main" id="{CDF98FAA-E85F-F6C7-E386-67F58B498070}"/>
                    </a:ext>
                  </a:extLst>
                </p:cNvPr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4093;p40">
                  <a:extLst>
                    <a:ext uri="{FF2B5EF4-FFF2-40B4-BE49-F238E27FC236}">
                      <a16:creationId xmlns:a16="http://schemas.microsoft.com/office/drawing/2014/main" id="{6CCFF361-6A88-B6EF-1301-C846CD018667}"/>
                    </a:ext>
                  </a:extLst>
                </p:cNvPr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4094;p40">
                  <a:extLst>
                    <a:ext uri="{FF2B5EF4-FFF2-40B4-BE49-F238E27FC236}">
                      <a16:creationId xmlns:a16="http://schemas.microsoft.com/office/drawing/2014/main" id="{FA62536C-7E74-9EE0-66F8-2F1ED9AFABF4}"/>
                    </a:ext>
                  </a:extLst>
                </p:cNvPr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4095;p40">
                  <a:extLst>
                    <a:ext uri="{FF2B5EF4-FFF2-40B4-BE49-F238E27FC236}">
                      <a16:creationId xmlns:a16="http://schemas.microsoft.com/office/drawing/2014/main" id="{911B30C8-EC47-CDD1-C976-941A2D9E4458}"/>
                    </a:ext>
                  </a:extLst>
                </p:cNvPr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4096;p40">
                  <a:extLst>
                    <a:ext uri="{FF2B5EF4-FFF2-40B4-BE49-F238E27FC236}">
                      <a16:creationId xmlns:a16="http://schemas.microsoft.com/office/drawing/2014/main" id="{10C33A7E-D02E-01BB-23E9-D7CCD8F9AE6D}"/>
                    </a:ext>
                  </a:extLst>
                </p:cNvPr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4097;p40">
                  <a:extLst>
                    <a:ext uri="{FF2B5EF4-FFF2-40B4-BE49-F238E27FC236}">
                      <a16:creationId xmlns:a16="http://schemas.microsoft.com/office/drawing/2014/main" id="{CC80FEF6-CBDB-E2BC-9251-D3778F1A875B}"/>
                    </a:ext>
                  </a:extLst>
                </p:cNvPr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4098;p40">
                  <a:extLst>
                    <a:ext uri="{FF2B5EF4-FFF2-40B4-BE49-F238E27FC236}">
                      <a16:creationId xmlns:a16="http://schemas.microsoft.com/office/drawing/2014/main" id="{00317301-AA3B-7EBC-EA54-8054170430C9}"/>
                    </a:ext>
                  </a:extLst>
                </p:cNvPr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4099;p40">
                  <a:extLst>
                    <a:ext uri="{FF2B5EF4-FFF2-40B4-BE49-F238E27FC236}">
                      <a16:creationId xmlns:a16="http://schemas.microsoft.com/office/drawing/2014/main" id="{E4F77994-2022-1BEA-7BDC-D8C3590E8DCD}"/>
                    </a:ext>
                  </a:extLst>
                </p:cNvPr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4100;p40">
                  <a:extLst>
                    <a:ext uri="{FF2B5EF4-FFF2-40B4-BE49-F238E27FC236}">
                      <a16:creationId xmlns:a16="http://schemas.microsoft.com/office/drawing/2014/main" id="{59641E9B-77E0-C0F7-B50F-DE71A46DC923}"/>
                    </a:ext>
                  </a:extLst>
                </p:cNvPr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4101;p40">
                  <a:extLst>
                    <a:ext uri="{FF2B5EF4-FFF2-40B4-BE49-F238E27FC236}">
                      <a16:creationId xmlns:a16="http://schemas.microsoft.com/office/drawing/2014/main" id="{FAE98711-AB92-EEA1-B42B-AD48BB25BF5D}"/>
                    </a:ext>
                  </a:extLst>
                </p:cNvPr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4102;p40">
                  <a:extLst>
                    <a:ext uri="{FF2B5EF4-FFF2-40B4-BE49-F238E27FC236}">
                      <a16:creationId xmlns:a16="http://schemas.microsoft.com/office/drawing/2014/main" id="{E3DC2E59-39A1-4BAF-E975-DC4612B0E941}"/>
                    </a:ext>
                  </a:extLst>
                </p:cNvPr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4" name="Google Shape;4103;p40">
              <a:extLst>
                <a:ext uri="{FF2B5EF4-FFF2-40B4-BE49-F238E27FC236}">
                  <a16:creationId xmlns:a16="http://schemas.microsoft.com/office/drawing/2014/main" id="{1938C9CB-E9FF-9132-1882-60E6309F0700}"/>
                </a:ext>
              </a:extLst>
            </p:cNvPr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41" name="Google Shape;4104;p40">
                <a:extLst>
                  <a:ext uri="{FF2B5EF4-FFF2-40B4-BE49-F238E27FC236}">
                    <a16:creationId xmlns:a16="http://schemas.microsoft.com/office/drawing/2014/main" id="{AB0212BB-9FD7-0D59-BE7E-0606742EEE0D}"/>
                  </a:ext>
                </a:extLst>
              </p:cNvPr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105;p40">
                <a:extLst>
                  <a:ext uri="{FF2B5EF4-FFF2-40B4-BE49-F238E27FC236}">
                    <a16:creationId xmlns:a16="http://schemas.microsoft.com/office/drawing/2014/main" id="{198FDB7F-78D7-B639-9C10-804BC5F9C920}"/>
                  </a:ext>
                </a:extLst>
              </p:cNvPr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106;p40">
                <a:extLst>
                  <a:ext uri="{FF2B5EF4-FFF2-40B4-BE49-F238E27FC236}">
                    <a16:creationId xmlns:a16="http://schemas.microsoft.com/office/drawing/2014/main" id="{D33308C4-8260-EF5D-4B8E-D9B70DA61A1E}"/>
                  </a:ext>
                </a:extLst>
              </p:cNvPr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107;p40">
                <a:extLst>
                  <a:ext uri="{FF2B5EF4-FFF2-40B4-BE49-F238E27FC236}">
                    <a16:creationId xmlns:a16="http://schemas.microsoft.com/office/drawing/2014/main" id="{38117785-B6C1-FBB5-4ED9-152861B999A3}"/>
                  </a:ext>
                </a:extLst>
              </p:cNvPr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108;p40">
                <a:extLst>
                  <a:ext uri="{FF2B5EF4-FFF2-40B4-BE49-F238E27FC236}">
                    <a16:creationId xmlns:a16="http://schemas.microsoft.com/office/drawing/2014/main" id="{E8B75E7E-93B8-1934-C602-A630A92E6C2C}"/>
                  </a:ext>
                </a:extLst>
              </p:cNvPr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109;p40">
                <a:extLst>
                  <a:ext uri="{FF2B5EF4-FFF2-40B4-BE49-F238E27FC236}">
                    <a16:creationId xmlns:a16="http://schemas.microsoft.com/office/drawing/2014/main" id="{DE22E9B2-E805-79FB-68EA-A2C08BCAA9E5}"/>
                  </a:ext>
                </a:extLst>
              </p:cNvPr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110;p40">
                <a:extLst>
                  <a:ext uri="{FF2B5EF4-FFF2-40B4-BE49-F238E27FC236}">
                    <a16:creationId xmlns:a16="http://schemas.microsoft.com/office/drawing/2014/main" id="{B4EAF67A-5822-A4FE-61CA-4BE6328648D8}"/>
                  </a:ext>
                </a:extLst>
              </p:cNvPr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111;p40">
                <a:extLst>
                  <a:ext uri="{FF2B5EF4-FFF2-40B4-BE49-F238E27FC236}">
                    <a16:creationId xmlns:a16="http://schemas.microsoft.com/office/drawing/2014/main" id="{EF16BFBD-48BB-FD26-76D6-9895F744B875}"/>
                  </a:ext>
                </a:extLst>
              </p:cNvPr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112;p40">
                <a:extLst>
                  <a:ext uri="{FF2B5EF4-FFF2-40B4-BE49-F238E27FC236}">
                    <a16:creationId xmlns:a16="http://schemas.microsoft.com/office/drawing/2014/main" id="{9CFF9A69-1835-2F17-51C1-23E9E23384CA}"/>
                  </a:ext>
                </a:extLst>
              </p:cNvPr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113;p40">
                <a:extLst>
                  <a:ext uri="{FF2B5EF4-FFF2-40B4-BE49-F238E27FC236}">
                    <a16:creationId xmlns:a16="http://schemas.microsoft.com/office/drawing/2014/main" id="{056BFE87-F603-695F-EBA1-9EFCDBD55FDB}"/>
                  </a:ext>
                </a:extLst>
              </p:cNvPr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114;p40">
                <a:extLst>
                  <a:ext uri="{FF2B5EF4-FFF2-40B4-BE49-F238E27FC236}">
                    <a16:creationId xmlns:a16="http://schemas.microsoft.com/office/drawing/2014/main" id="{BC3629E4-70E2-7002-26F3-7B7A4A4C800D}"/>
                  </a:ext>
                </a:extLst>
              </p:cNvPr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115;p40">
                <a:extLst>
                  <a:ext uri="{FF2B5EF4-FFF2-40B4-BE49-F238E27FC236}">
                    <a16:creationId xmlns:a16="http://schemas.microsoft.com/office/drawing/2014/main" id="{09AA5DF8-5414-BAED-E89F-36AAB20A83D6}"/>
                  </a:ext>
                </a:extLst>
              </p:cNvPr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116;p40">
                <a:extLst>
                  <a:ext uri="{FF2B5EF4-FFF2-40B4-BE49-F238E27FC236}">
                    <a16:creationId xmlns:a16="http://schemas.microsoft.com/office/drawing/2014/main" id="{75006570-DF18-A326-5C3F-6F8B9E6EC53D}"/>
                  </a:ext>
                </a:extLst>
              </p:cNvPr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117;p40">
                <a:extLst>
                  <a:ext uri="{FF2B5EF4-FFF2-40B4-BE49-F238E27FC236}">
                    <a16:creationId xmlns:a16="http://schemas.microsoft.com/office/drawing/2014/main" id="{A3770F80-234E-CC72-6C26-694291866287}"/>
                  </a:ext>
                </a:extLst>
              </p:cNvPr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118;p40">
                <a:extLst>
                  <a:ext uri="{FF2B5EF4-FFF2-40B4-BE49-F238E27FC236}">
                    <a16:creationId xmlns:a16="http://schemas.microsoft.com/office/drawing/2014/main" id="{BF3414B4-6B3C-90C8-795F-321A45AFB53F}"/>
                  </a:ext>
                </a:extLst>
              </p:cNvPr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119;p40">
                <a:extLst>
                  <a:ext uri="{FF2B5EF4-FFF2-40B4-BE49-F238E27FC236}">
                    <a16:creationId xmlns:a16="http://schemas.microsoft.com/office/drawing/2014/main" id="{BEFBC904-4CB2-AFDD-819C-6AAC4487E3F7}"/>
                  </a:ext>
                </a:extLst>
              </p:cNvPr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120;p40">
                <a:extLst>
                  <a:ext uri="{FF2B5EF4-FFF2-40B4-BE49-F238E27FC236}">
                    <a16:creationId xmlns:a16="http://schemas.microsoft.com/office/drawing/2014/main" id="{C279985D-43BF-4AD2-84AA-85084F264F29}"/>
                  </a:ext>
                </a:extLst>
              </p:cNvPr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121;p40">
                <a:extLst>
                  <a:ext uri="{FF2B5EF4-FFF2-40B4-BE49-F238E27FC236}">
                    <a16:creationId xmlns:a16="http://schemas.microsoft.com/office/drawing/2014/main" id="{799758D2-519E-D20E-AF22-3E99F3906AC3}"/>
                  </a:ext>
                </a:extLst>
              </p:cNvPr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122;p40">
                <a:extLst>
                  <a:ext uri="{FF2B5EF4-FFF2-40B4-BE49-F238E27FC236}">
                    <a16:creationId xmlns:a16="http://schemas.microsoft.com/office/drawing/2014/main" id="{1487F4D7-2D55-3C64-1BF5-7178CB4AEFED}"/>
                  </a:ext>
                </a:extLst>
              </p:cNvPr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123;p40">
                <a:extLst>
                  <a:ext uri="{FF2B5EF4-FFF2-40B4-BE49-F238E27FC236}">
                    <a16:creationId xmlns:a16="http://schemas.microsoft.com/office/drawing/2014/main" id="{93630938-F4F3-45C7-4051-A48610326864}"/>
                  </a:ext>
                </a:extLst>
              </p:cNvPr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124;p40">
                <a:extLst>
                  <a:ext uri="{FF2B5EF4-FFF2-40B4-BE49-F238E27FC236}">
                    <a16:creationId xmlns:a16="http://schemas.microsoft.com/office/drawing/2014/main" id="{2DCEDFBC-8FD1-0748-6BDA-9B2DF717A29F}"/>
                  </a:ext>
                </a:extLst>
              </p:cNvPr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125;p40">
                <a:extLst>
                  <a:ext uri="{FF2B5EF4-FFF2-40B4-BE49-F238E27FC236}">
                    <a16:creationId xmlns:a16="http://schemas.microsoft.com/office/drawing/2014/main" id="{4FF0DBE0-C5AE-514C-A493-3B6DF552C8C5}"/>
                  </a:ext>
                </a:extLst>
              </p:cNvPr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126;p40">
                <a:extLst>
                  <a:ext uri="{FF2B5EF4-FFF2-40B4-BE49-F238E27FC236}">
                    <a16:creationId xmlns:a16="http://schemas.microsoft.com/office/drawing/2014/main" id="{7114B245-36CB-BC51-35BC-5E8467617F26}"/>
                  </a:ext>
                </a:extLst>
              </p:cNvPr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127;p40">
                <a:extLst>
                  <a:ext uri="{FF2B5EF4-FFF2-40B4-BE49-F238E27FC236}">
                    <a16:creationId xmlns:a16="http://schemas.microsoft.com/office/drawing/2014/main" id="{F3F611D6-35F3-554D-EB81-53CB10BA06FA}"/>
                  </a:ext>
                </a:extLst>
              </p:cNvPr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128;p40">
                <a:extLst>
                  <a:ext uri="{FF2B5EF4-FFF2-40B4-BE49-F238E27FC236}">
                    <a16:creationId xmlns:a16="http://schemas.microsoft.com/office/drawing/2014/main" id="{E107BE78-12B9-F1BE-3B8F-9400A5D5B76E}"/>
                  </a:ext>
                </a:extLst>
              </p:cNvPr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129;p40">
                <a:extLst>
                  <a:ext uri="{FF2B5EF4-FFF2-40B4-BE49-F238E27FC236}">
                    <a16:creationId xmlns:a16="http://schemas.microsoft.com/office/drawing/2014/main" id="{EA853F3F-65E6-10AB-982A-BE9362B11AC3}"/>
                  </a:ext>
                </a:extLst>
              </p:cNvPr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130;p40">
                <a:extLst>
                  <a:ext uri="{FF2B5EF4-FFF2-40B4-BE49-F238E27FC236}">
                    <a16:creationId xmlns:a16="http://schemas.microsoft.com/office/drawing/2014/main" id="{E42D8F89-1557-7057-8385-C52F62A55E38}"/>
                  </a:ext>
                </a:extLst>
              </p:cNvPr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131;p40">
                <a:extLst>
                  <a:ext uri="{FF2B5EF4-FFF2-40B4-BE49-F238E27FC236}">
                    <a16:creationId xmlns:a16="http://schemas.microsoft.com/office/drawing/2014/main" id="{6B315B79-8591-C80D-8C6B-4BC5B4A94058}"/>
                  </a:ext>
                </a:extLst>
              </p:cNvPr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132;p40">
                <a:extLst>
                  <a:ext uri="{FF2B5EF4-FFF2-40B4-BE49-F238E27FC236}">
                    <a16:creationId xmlns:a16="http://schemas.microsoft.com/office/drawing/2014/main" id="{D0BD8D43-5F67-DA5A-C691-98A7F0306436}"/>
                  </a:ext>
                </a:extLst>
              </p:cNvPr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133;p40">
                <a:extLst>
                  <a:ext uri="{FF2B5EF4-FFF2-40B4-BE49-F238E27FC236}">
                    <a16:creationId xmlns:a16="http://schemas.microsoft.com/office/drawing/2014/main" id="{6813377A-9374-6E53-0932-D2615C2237A5}"/>
                  </a:ext>
                </a:extLst>
              </p:cNvPr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134;p40">
                <a:extLst>
                  <a:ext uri="{FF2B5EF4-FFF2-40B4-BE49-F238E27FC236}">
                    <a16:creationId xmlns:a16="http://schemas.microsoft.com/office/drawing/2014/main" id="{845882A1-97A3-E370-73EA-43C21663BF36}"/>
                  </a:ext>
                </a:extLst>
              </p:cNvPr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135;p40">
                <a:extLst>
                  <a:ext uri="{FF2B5EF4-FFF2-40B4-BE49-F238E27FC236}">
                    <a16:creationId xmlns:a16="http://schemas.microsoft.com/office/drawing/2014/main" id="{1C2043F6-83A2-EAEA-B3C4-A4E7480ADFF5}"/>
                  </a:ext>
                </a:extLst>
              </p:cNvPr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136;p40">
                <a:extLst>
                  <a:ext uri="{FF2B5EF4-FFF2-40B4-BE49-F238E27FC236}">
                    <a16:creationId xmlns:a16="http://schemas.microsoft.com/office/drawing/2014/main" id="{3377DBA7-2EC9-A326-15A9-200D2228A316}"/>
                  </a:ext>
                </a:extLst>
              </p:cNvPr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137;p40">
                <a:extLst>
                  <a:ext uri="{FF2B5EF4-FFF2-40B4-BE49-F238E27FC236}">
                    <a16:creationId xmlns:a16="http://schemas.microsoft.com/office/drawing/2014/main" id="{1F618A02-F003-4986-0C18-B7CE26BBBF71}"/>
                  </a:ext>
                </a:extLst>
              </p:cNvPr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138;p40">
                <a:extLst>
                  <a:ext uri="{FF2B5EF4-FFF2-40B4-BE49-F238E27FC236}">
                    <a16:creationId xmlns:a16="http://schemas.microsoft.com/office/drawing/2014/main" id="{ECD4BAE4-8AC8-3A3B-C1E1-3B13C227566C}"/>
                  </a:ext>
                </a:extLst>
              </p:cNvPr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" name="Google Shape;4139;p40">
              <a:extLst>
                <a:ext uri="{FF2B5EF4-FFF2-40B4-BE49-F238E27FC236}">
                  <a16:creationId xmlns:a16="http://schemas.microsoft.com/office/drawing/2014/main" id="{7294DDCA-6338-D790-F74C-EB954DDD9F09}"/>
                </a:ext>
              </a:extLst>
            </p:cNvPr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351" name="Google Shape;4140;p40">
                <a:extLst>
                  <a:ext uri="{FF2B5EF4-FFF2-40B4-BE49-F238E27FC236}">
                    <a16:creationId xmlns:a16="http://schemas.microsoft.com/office/drawing/2014/main" id="{FD720E2E-7105-23A4-34B6-F112F7D48069}"/>
                  </a:ext>
                </a:extLst>
              </p:cNvPr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4141;p40">
                <a:extLst>
                  <a:ext uri="{FF2B5EF4-FFF2-40B4-BE49-F238E27FC236}">
                    <a16:creationId xmlns:a16="http://schemas.microsoft.com/office/drawing/2014/main" id="{2075BFF8-8D73-F7C6-2EAB-E3E24D6437BE}"/>
                  </a:ext>
                </a:extLst>
              </p:cNvPr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4142;p40">
                <a:extLst>
                  <a:ext uri="{FF2B5EF4-FFF2-40B4-BE49-F238E27FC236}">
                    <a16:creationId xmlns:a16="http://schemas.microsoft.com/office/drawing/2014/main" id="{EF52084F-936C-8A26-C12C-F9A7408747B5}"/>
                  </a:ext>
                </a:extLst>
              </p:cNvPr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4143;p40">
                <a:extLst>
                  <a:ext uri="{FF2B5EF4-FFF2-40B4-BE49-F238E27FC236}">
                    <a16:creationId xmlns:a16="http://schemas.microsoft.com/office/drawing/2014/main" id="{5BB9F915-5CD1-CB41-0EE0-2143B2F505E2}"/>
                  </a:ext>
                </a:extLst>
              </p:cNvPr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4144;p40">
                <a:extLst>
                  <a:ext uri="{FF2B5EF4-FFF2-40B4-BE49-F238E27FC236}">
                    <a16:creationId xmlns:a16="http://schemas.microsoft.com/office/drawing/2014/main" id="{2C04D5DF-B09C-946C-C57C-8B3550860EB0}"/>
                  </a:ext>
                </a:extLst>
              </p:cNvPr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4145;p40">
                <a:extLst>
                  <a:ext uri="{FF2B5EF4-FFF2-40B4-BE49-F238E27FC236}">
                    <a16:creationId xmlns:a16="http://schemas.microsoft.com/office/drawing/2014/main" id="{6B5C5BC1-950C-B52C-3D53-CA38C42E84B8}"/>
                  </a:ext>
                </a:extLst>
              </p:cNvPr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4146;p40">
                <a:extLst>
                  <a:ext uri="{FF2B5EF4-FFF2-40B4-BE49-F238E27FC236}">
                    <a16:creationId xmlns:a16="http://schemas.microsoft.com/office/drawing/2014/main" id="{2C7F23B4-80AA-2ABB-0B24-45CA4A08ED10}"/>
                  </a:ext>
                </a:extLst>
              </p:cNvPr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4147;p40">
                <a:extLst>
                  <a:ext uri="{FF2B5EF4-FFF2-40B4-BE49-F238E27FC236}">
                    <a16:creationId xmlns:a16="http://schemas.microsoft.com/office/drawing/2014/main" id="{E0A4E290-4718-0D20-BC8E-8403B2366F87}"/>
                  </a:ext>
                </a:extLst>
              </p:cNvPr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4148;p40">
                <a:extLst>
                  <a:ext uri="{FF2B5EF4-FFF2-40B4-BE49-F238E27FC236}">
                    <a16:creationId xmlns:a16="http://schemas.microsoft.com/office/drawing/2014/main" id="{889F8133-3BB8-2CFD-C9FB-F8805EBDA861}"/>
                  </a:ext>
                </a:extLst>
              </p:cNvPr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4149;p40">
                <a:extLst>
                  <a:ext uri="{FF2B5EF4-FFF2-40B4-BE49-F238E27FC236}">
                    <a16:creationId xmlns:a16="http://schemas.microsoft.com/office/drawing/2014/main" id="{6F51BADA-091E-7128-09E1-693FE3A68224}"/>
                  </a:ext>
                </a:extLst>
              </p:cNvPr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4150;p40">
                <a:extLst>
                  <a:ext uri="{FF2B5EF4-FFF2-40B4-BE49-F238E27FC236}">
                    <a16:creationId xmlns:a16="http://schemas.microsoft.com/office/drawing/2014/main" id="{2DD667DF-A1F7-D3CB-C887-A26A7C2A8E99}"/>
                  </a:ext>
                </a:extLst>
              </p:cNvPr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4151;p40">
                <a:extLst>
                  <a:ext uri="{FF2B5EF4-FFF2-40B4-BE49-F238E27FC236}">
                    <a16:creationId xmlns:a16="http://schemas.microsoft.com/office/drawing/2014/main" id="{F679BD07-935F-A08C-C593-D91121890023}"/>
                  </a:ext>
                </a:extLst>
              </p:cNvPr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4152;p40">
                <a:extLst>
                  <a:ext uri="{FF2B5EF4-FFF2-40B4-BE49-F238E27FC236}">
                    <a16:creationId xmlns:a16="http://schemas.microsoft.com/office/drawing/2014/main" id="{E59F3B36-B88E-95C5-F853-24CC437B30F4}"/>
                  </a:ext>
                </a:extLst>
              </p:cNvPr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4153;p40">
                <a:extLst>
                  <a:ext uri="{FF2B5EF4-FFF2-40B4-BE49-F238E27FC236}">
                    <a16:creationId xmlns:a16="http://schemas.microsoft.com/office/drawing/2014/main" id="{69E3866F-27B9-4107-F9EF-4E772480A80A}"/>
                  </a:ext>
                </a:extLst>
              </p:cNvPr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4154;p40">
                <a:extLst>
                  <a:ext uri="{FF2B5EF4-FFF2-40B4-BE49-F238E27FC236}">
                    <a16:creationId xmlns:a16="http://schemas.microsoft.com/office/drawing/2014/main" id="{6DC050F3-F6A1-687B-EFB8-A4B76C6BBA7C}"/>
                  </a:ext>
                </a:extLst>
              </p:cNvPr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4155;p40">
                <a:extLst>
                  <a:ext uri="{FF2B5EF4-FFF2-40B4-BE49-F238E27FC236}">
                    <a16:creationId xmlns:a16="http://schemas.microsoft.com/office/drawing/2014/main" id="{D7CF9B46-9FD5-37BB-6503-6F91A89CD632}"/>
                  </a:ext>
                </a:extLst>
              </p:cNvPr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4156;p40">
                <a:extLst>
                  <a:ext uri="{FF2B5EF4-FFF2-40B4-BE49-F238E27FC236}">
                    <a16:creationId xmlns:a16="http://schemas.microsoft.com/office/drawing/2014/main" id="{E9D5F24E-82E7-474F-BEF3-7738A8B7D73B}"/>
                  </a:ext>
                </a:extLst>
              </p:cNvPr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4157;p40">
                <a:extLst>
                  <a:ext uri="{FF2B5EF4-FFF2-40B4-BE49-F238E27FC236}">
                    <a16:creationId xmlns:a16="http://schemas.microsoft.com/office/drawing/2014/main" id="{8BFC1BEE-D032-B56E-BEE9-7978C50BCF7D}"/>
                  </a:ext>
                </a:extLst>
              </p:cNvPr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4158;p40">
                <a:extLst>
                  <a:ext uri="{FF2B5EF4-FFF2-40B4-BE49-F238E27FC236}">
                    <a16:creationId xmlns:a16="http://schemas.microsoft.com/office/drawing/2014/main" id="{B5626E9E-612A-7D2C-8E8C-AEBEAD0946E9}"/>
                  </a:ext>
                </a:extLst>
              </p:cNvPr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4159;p40">
                <a:extLst>
                  <a:ext uri="{FF2B5EF4-FFF2-40B4-BE49-F238E27FC236}">
                    <a16:creationId xmlns:a16="http://schemas.microsoft.com/office/drawing/2014/main" id="{ED904625-AE61-D861-4E09-EECF975E23C0}"/>
                  </a:ext>
                </a:extLst>
              </p:cNvPr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4160;p40">
                <a:extLst>
                  <a:ext uri="{FF2B5EF4-FFF2-40B4-BE49-F238E27FC236}">
                    <a16:creationId xmlns:a16="http://schemas.microsoft.com/office/drawing/2014/main" id="{B0BABD51-44CC-65A8-4B83-3F01639B8004}"/>
                  </a:ext>
                </a:extLst>
              </p:cNvPr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4161;p40">
                <a:extLst>
                  <a:ext uri="{FF2B5EF4-FFF2-40B4-BE49-F238E27FC236}">
                    <a16:creationId xmlns:a16="http://schemas.microsoft.com/office/drawing/2014/main" id="{3245C45F-F7A8-F22E-9290-6BA163705AFA}"/>
                  </a:ext>
                </a:extLst>
              </p:cNvPr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4162;p40">
                <a:extLst>
                  <a:ext uri="{FF2B5EF4-FFF2-40B4-BE49-F238E27FC236}">
                    <a16:creationId xmlns:a16="http://schemas.microsoft.com/office/drawing/2014/main" id="{45F3AFAC-1972-D269-1528-C155DF1C769E}"/>
                  </a:ext>
                </a:extLst>
              </p:cNvPr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4163;p40">
                <a:extLst>
                  <a:ext uri="{FF2B5EF4-FFF2-40B4-BE49-F238E27FC236}">
                    <a16:creationId xmlns:a16="http://schemas.microsoft.com/office/drawing/2014/main" id="{AB122B83-2FCB-C288-D83A-3F48D718F06C}"/>
                  </a:ext>
                </a:extLst>
              </p:cNvPr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4164;p40">
                <a:extLst>
                  <a:ext uri="{FF2B5EF4-FFF2-40B4-BE49-F238E27FC236}">
                    <a16:creationId xmlns:a16="http://schemas.microsoft.com/office/drawing/2014/main" id="{30546128-700E-27C1-A13E-6F6BF7144BFD}"/>
                  </a:ext>
                </a:extLst>
              </p:cNvPr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4165;p40">
                <a:extLst>
                  <a:ext uri="{FF2B5EF4-FFF2-40B4-BE49-F238E27FC236}">
                    <a16:creationId xmlns:a16="http://schemas.microsoft.com/office/drawing/2014/main" id="{2CC44660-5E58-6B26-9BF5-B105CEF15A46}"/>
                  </a:ext>
                </a:extLst>
              </p:cNvPr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4166;p40">
                <a:extLst>
                  <a:ext uri="{FF2B5EF4-FFF2-40B4-BE49-F238E27FC236}">
                    <a16:creationId xmlns:a16="http://schemas.microsoft.com/office/drawing/2014/main" id="{5EDCD930-07C1-8C65-8BDF-6867C2F75A24}"/>
                  </a:ext>
                </a:extLst>
              </p:cNvPr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4167;p40">
                <a:extLst>
                  <a:ext uri="{FF2B5EF4-FFF2-40B4-BE49-F238E27FC236}">
                    <a16:creationId xmlns:a16="http://schemas.microsoft.com/office/drawing/2014/main" id="{5756BCBB-2A70-EA2D-0E6F-CF37AEC5AD9C}"/>
                  </a:ext>
                </a:extLst>
              </p:cNvPr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4168;p40">
                <a:extLst>
                  <a:ext uri="{FF2B5EF4-FFF2-40B4-BE49-F238E27FC236}">
                    <a16:creationId xmlns:a16="http://schemas.microsoft.com/office/drawing/2014/main" id="{BBD4C651-6CEE-5881-F505-C070A472D1E3}"/>
                  </a:ext>
                </a:extLst>
              </p:cNvPr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4169;p40">
                <a:extLst>
                  <a:ext uri="{FF2B5EF4-FFF2-40B4-BE49-F238E27FC236}">
                    <a16:creationId xmlns:a16="http://schemas.microsoft.com/office/drawing/2014/main" id="{E069EF84-4EE0-4A0F-D215-C5C08237798D}"/>
                  </a:ext>
                </a:extLst>
              </p:cNvPr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4170;p40">
                <a:extLst>
                  <a:ext uri="{FF2B5EF4-FFF2-40B4-BE49-F238E27FC236}">
                    <a16:creationId xmlns:a16="http://schemas.microsoft.com/office/drawing/2014/main" id="{3FD9EDCF-4EA7-FB13-BE12-667EE3004DAB}"/>
                  </a:ext>
                </a:extLst>
              </p:cNvPr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4171;p40">
                <a:extLst>
                  <a:ext uri="{FF2B5EF4-FFF2-40B4-BE49-F238E27FC236}">
                    <a16:creationId xmlns:a16="http://schemas.microsoft.com/office/drawing/2014/main" id="{244A88DC-5DB6-CEFA-ACF7-DD70D036B93A}"/>
                  </a:ext>
                </a:extLst>
              </p:cNvPr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4172;p40">
                <a:extLst>
                  <a:ext uri="{FF2B5EF4-FFF2-40B4-BE49-F238E27FC236}">
                    <a16:creationId xmlns:a16="http://schemas.microsoft.com/office/drawing/2014/main" id="{F18EFE8C-4F61-87BA-4DC8-88814EC02C60}"/>
                  </a:ext>
                </a:extLst>
              </p:cNvPr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4173;p40">
                <a:extLst>
                  <a:ext uri="{FF2B5EF4-FFF2-40B4-BE49-F238E27FC236}">
                    <a16:creationId xmlns:a16="http://schemas.microsoft.com/office/drawing/2014/main" id="{6076C807-45D8-D85F-DA53-7BB06D986D64}"/>
                  </a:ext>
                </a:extLst>
              </p:cNvPr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4174;p40">
                <a:extLst>
                  <a:ext uri="{FF2B5EF4-FFF2-40B4-BE49-F238E27FC236}">
                    <a16:creationId xmlns:a16="http://schemas.microsoft.com/office/drawing/2014/main" id="{8B65747A-1C33-EF57-DEB2-AD05C71844A6}"/>
                  </a:ext>
                </a:extLst>
              </p:cNvPr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4175;p40">
                <a:extLst>
                  <a:ext uri="{FF2B5EF4-FFF2-40B4-BE49-F238E27FC236}">
                    <a16:creationId xmlns:a16="http://schemas.microsoft.com/office/drawing/2014/main" id="{14478714-D1A4-6059-3CF0-FB5D3D073081}"/>
                  </a:ext>
                </a:extLst>
              </p:cNvPr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4176;p40">
                <a:extLst>
                  <a:ext uri="{FF2B5EF4-FFF2-40B4-BE49-F238E27FC236}">
                    <a16:creationId xmlns:a16="http://schemas.microsoft.com/office/drawing/2014/main" id="{3C5BF8AB-1935-655A-70A1-EF0EEB070018}"/>
                  </a:ext>
                </a:extLst>
              </p:cNvPr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4177;p40">
                <a:extLst>
                  <a:ext uri="{FF2B5EF4-FFF2-40B4-BE49-F238E27FC236}">
                    <a16:creationId xmlns:a16="http://schemas.microsoft.com/office/drawing/2014/main" id="{F03F8A60-43D9-E782-C72A-646CB7997C3B}"/>
                  </a:ext>
                </a:extLst>
              </p:cNvPr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4178;p40">
                <a:extLst>
                  <a:ext uri="{FF2B5EF4-FFF2-40B4-BE49-F238E27FC236}">
                    <a16:creationId xmlns:a16="http://schemas.microsoft.com/office/drawing/2014/main" id="{1CBAB198-9750-91E2-E97B-B5A3AF668BF0}"/>
                  </a:ext>
                </a:extLst>
              </p:cNvPr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4179;p40">
                <a:extLst>
                  <a:ext uri="{FF2B5EF4-FFF2-40B4-BE49-F238E27FC236}">
                    <a16:creationId xmlns:a16="http://schemas.microsoft.com/office/drawing/2014/main" id="{02B3F07D-5268-1E85-9927-652D10B6B5D5}"/>
                  </a:ext>
                </a:extLst>
              </p:cNvPr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4180;p40">
                <a:extLst>
                  <a:ext uri="{FF2B5EF4-FFF2-40B4-BE49-F238E27FC236}">
                    <a16:creationId xmlns:a16="http://schemas.microsoft.com/office/drawing/2014/main" id="{D0F9CB03-0261-7B99-0460-B3FD722B5C01}"/>
                  </a:ext>
                </a:extLst>
              </p:cNvPr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4181;p40">
                <a:extLst>
                  <a:ext uri="{FF2B5EF4-FFF2-40B4-BE49-F238E27FC236}">
                    <a16:creationId xmlns:a16="http://schemas.microsoft.com/office/drawing/2014/main" id="{FC6E8831-D807-E45C-392A-57D672FE9D14}"/>
                  </a:ext>
                </a:extLst>
              </p:cNvPr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4182;p40">
                <a:extLst>
                  <a:ext uri="{FF2B5EF4-FFF2-40B4-BE49-F238E27FC236}">
                    <a16:creationId xmlns:a16="http://schemas.microsoft.com/office/drawing/2014/main" id="{C424B40D-A54E-0064-DE48-925B91AF19FB}"/>
                  </a:ext>
                </a:extLst>
              </p:cNvPr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4183;p40">
                <a:extLst>
                  <a:ext uri="{FF2B5EF4-FFF2-40B4-BE49-F238E27FC236}">
                    <a16:creationId xmlns:a16="http://schemas.microsoft.com/office/drawing/2014/main" id="{F6ECA8E9-FB63-EDE7-22D1-5324906F1A08}"/>
                  </a:ext>
                </a:extLst>
              </p:cNvPr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4184;p40">
                <a:extLst>
                  <a:ext uri="{FF2B5EF4-FFF2-40B4-BE49-F238E27FC236}">
                    <a16:creationId xmlns:a16="http://schemas.microsoft.com/office/drawing/2014/main" id="{4B11BAE4-28D3-19DA-033E-7B27EC3DD94A}"/>
                  </a:ext>
                </a:extLst>
              </p:cNvPr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4185;p40">
                <a:extLst>
                  <a:ext uri="{FF2B5EF4-FFF2-40B4-BE49-F238E27FC236}">
                    <a16:creationId xmlns:a16="http://schemas.microsoft.com/office/drawing/2014/main" id="{1936D3F4-B65B-4C35-DDCC-B5D5DF500C36}"/>
                  </a:ext>
                </a:extLst>
              </p:cNvPr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4186;p40">
                <a:extLst>
                  <a:ext uri="{FF2B5EF4-FFF2-40B4-BE49-F238E27FC236}">
                    <a16:creationId xmlns:a16="http://schemas.microsoft.com/office/drawing/2014/main" id="{DADDC9EB-288B-331E-A893-B2DB21C993D1}"/>
                  </a:ext>
                </a:extLst>
              </p:cNvPr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4187;p40">
                <a:extLst>
                  <a:ext uri="{FF2B5EF4-FFF2-40B4-BE49-F238E27FC236}">
                    <a16:creationId xmlns:a16="http://schemas.microsoft.com/office/drawing/2014/main" id="{9888374C-2DDC-9EEB-8D5D-DA533C3E2627}"/>
                  </a:ext>
                </a:extLst>
              </p:cNvPr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4188;p40">
                <a:extLst>
                  <a:ext uri="{FF2B5EF4-FFF2-40B4-BE49-F238E27FC236}">
                    <a16:creationId xmlns:a16="http://schemas.microsoft.com/office/drawing/2014/main" id="{0ED25E41-EC12-91BF-1848-4C8F6E332890}"/>
                  </a:ext>
                </a:extLst>
              </p:cNvPr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189;p40">
                <a:extLst>
                  <a:ext uri="{FF2B5EF4-FFF2-40B4-BE49-F238E27FC236}">
                    <a16:creationId xmlns:a16="http://schemas.microsoft.com/office/drawing/2014/main" id="{9F031E20-DC19-AA3A-260A-38F86AA81EAE}"/>
                  </a:ext>
                </a:extLst>
              </p:cNvPr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190;p40">
                <a:extLst>
                  <a:ext uri="{FF2B5EF4-FFF2-40B4-BE49-F238E27FC236}">
                    <a16:creationId xmlns:a16="http://schemas.microsoft.com/office/drawing/2014/main" id="{51D5D971-DB93-A660-E5EC-2E7BA4553482}"/>
                  </a:ext>
                </a:extLst>
              </p:cNvPr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191;p40">
                <a:extLst>
                  <a:ext uri="{FF2B5EF4-FFF2-40B4-BE49-F238E27FC236}">
                    <a16:creationId xmlns:a16="http://schemas.microsoft.com/office/drawing/2014/main" id="{6DB5B584-D404-76AE-44B2-74B8C766E8E9}"/>
                  </a:ext>
                </a:extLst>
              </p:cNvPr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192;p40">
                <a:extLst>
                  <a:ext uri="{FF2B5EF4-FFF2-40B4-BE49-F238E27FC236}">
                    <a16:creationId xmlns:a16="http://schemas.microsoft.com/office/drawing/2014/main" id="{ED961D59-F0D2-E73A-473D-6975E7103E2D}"/>
                  </a:ext>
                </a:extLst>
              </p:cNvPr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193;p40">
                <a:extLst>
                  <a:ext uri="{FF2B5EF4-FFF2-40B4-BE49-F238E27FC236}">
                    <a16:creationId xmlns:a16="http://schemas.microsoft.com/office/drawing/2014/main" id="{DCB0331D-080C-246D-44A6-69790E360F55}"/>
                  </a:ext>
                </a:extLst>
              </p:cNvPr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194;p40">
                <a:extLst>
                  <a:ext uri="{FF2B5EF4-FFF2-40B4-BE49-F238E27FC236}">
                    <a16:creationId xmlns:a16="http://schemas.microsoft.com/office/drawing/2014/main" id="{035065BE-CF59-96CD-1B75-83A7D6CE2894}"/>
                  </a:ext>
                </a:extLst>
              </p:cNvPr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195;p40">
                <a:extLst>
                  <a:ext uri="{FF2B5EF4-FFF2-40B4-BE49-F238E27FC236}">
                    <a16:creationId xmlns:a16="http://schemas.microsoft.com/office/drawing/2014/main" id="{ED168EE9-2FF9-8F53-AC5E-500F045464D3}"/>
                  </a:ext>
                </a:extLst>
              </p:cNvPr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196;p40">
                <a:extLst>
                  <a:ext uri="{FF2B5EF4-FFF2-40B4-BE49-F238E27FC236}">
                    <a16:creationId xmlns:a16="http://schemas.microsoft.com/office/drawing/2014/main" id="{8DDED203-864B-0573-45CE-E9204A16577B}"/>
                  </a:ext>
                </a:extLst>
              </p:cNvPr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197;p40">
                <a:extLst>
                  <a:ext uri="{FF2B5EF4-FFF2-40B4-BE49-F238E27FC236}">
                    <a16:creationId xmlns:a16="http://schemas.microsoft.com/office/drawing/2014/main" id="{234A4E61-93CA-774F-8011-DF2C28D9C84E}"/>
                  </a:ext>
                </a:extLst>
              </p:cNvPr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198;p40">
                <a:extLst>
                  <a:ext uri="{FF2B5EF4-FFF2-40B4-BE49-F238E27FC236}">
                    <a16:creationId xmlns:a16="http://schemas.microsoft.com/office/drawing/2014/main" id="{B2F1A50D-10CC-D553-A05B-B27B37AF7A5C}"/>
                  </a:ext>
                </a:extLst>
              </p:cNvPr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99;p40">
                <a:extLst>
                  <a:ext uri="{FF2B5EF4-FFF2-40B4-BE49-F238E27FC236}">
                    <a16:creationId xmlns:a16="http://schemas.microsoft.com/office/drawing/2014/main" id="{DACB8125-5432-2B37-C259-A402165116F0}"/>
                  </a:ext>
                </a:extLst>
              </p:cNvPr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200;p40">
                <a:extLst>
                  <a:ext uri="{FF2B5EF4-FFF2-40B4-BE49-F238E27FC236}">
                    <a16:creationId xmlns:a16="http://schemas.microsoft.com/office/drawing/2014/main" id="{C7D84169-F428-CB24-D3DA-81CEDE7FB392}"/>
                  </a:ext>
                </a:extLst>
              </p:cNvPr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201;p40">
                <a:extLst>
                  <a:ext uri="{FF2B5EF4-FFF2-40B4-BE49-F238E27FC236}">
                    <a16:creationId xmlns:a16="http://schemas.microsoft.com/office/drawing/2014/main" id="{463A6B68-46B5-63DD-88BA-FCE9648C62DB}"/>
                  </a:ext>
                </a:extLst>
              </p:cNvPr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202;p40">
                <a:extLst>
                  <a:ext uri="{FF2B5EF4-FFF2-40B4-BE49-F238E27FC236}">
                    <a16:creationId xmlns:a16="http://schemas.microsoft.com/office/drawing/2014/main" id="{762C205E-F5F4-8474-AE31-56098BD3AADC}"/>
                  </a:ext>
                </a:extLst>
              </p:cNvPr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203;p40">
                <a:extLst>
                  <a:ext uri="{FF2B5EF4-FFF2-40B4-BE49-F238E27FC236}">
                    <a16:creationId xmlns:a16="http://schemas.microsoft.com/office/drawing/2014/main" id="{B02B5BAF-6952-44B0-FA9D-639944CF83D8}"/>
                  </a:ext>
                </a:extLst>
              </p:cNvPr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204;p40">
                <a:extLst>
                  <a:ext uri="{FF2B5EF4-FFF2-40B4-BE49-F238E27FC236}">
                    <a16:creationId xmlns:a16="http://schemas.microsoft.com/office/drawing/2014/main" id="{04A32B5B-179B-9104-981E-42835879758A}"/>
                  </a:ext>
                </a:extLst>
              </p:cNvPr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205;p40">
                <a:extLst>
                  <a:ext uri="{FF2B5EF4-FFF2-40B4-BE49-F238E27FC236}">
                    <a16:creationId xmlns:a16="http://schemas.microsoft.com/office/drawing/2014/main" id="{A8FC2898-7100-8645-DC29-7DF17F27B47F}"/>
                  </a:ext>
                </a:extLst>
              </p:cNvPr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206;p40">
                <a:extLst>
                  <a:ext uri="{FF2B5EF4-FFF2-40B4-BE49-F238E27FC236}">
                    <a16:creationId xmlns:a16="http://schemas.microsoft.com/office/drawing/2014/main" id="{A094F153-01E6-350A-5478-F5055E433B88}"/>
                  </a:ext>
                </a:extLst>
              </p:cNvPr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207;p40">
                <a:extLst>
                  <a:ext uri="{FF2B5EF4-FFF2-40B4-BE49-F238E27FC236}">
                    <a16:creationId xmlns:a16="http://schemas.microsoft.com/office/drawing/2014/main" id="{D9C4FA80-DC0B-E347-C805-CC796FD77C4C}"/>
                  </a:ext>
                </a:extLst>
              </p:cNvPr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208;p40">
                <a:extLst>
                  <a:ext uri="{FF2B5EF4-FFF2-40B4-BE49-F238E27FC236}">
                    <a16:creationId xmlns:a16="http://schemas.microsoft.com/office/drawing/2014/main" id="{8EA71604-94F5-17BC-56A8-A4FB37A14671}"/>
                  </a:ext>
                </a:extLst>
              </p:cNvPr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9;p40">
                <a:extLst>
                  <a:ext uri="{FF2B5EF4-FFF2-40B4-BE49-F238E27FC236}">
                    <a16:creationId xmlns:a16="http://schemas.microsoft.com/office/drawing/2014/main" id="{D451773D-7BAC-7DB3-B8B9-849FC0AFE2A5}"/>
                  </a:ext>
                </a:extLst>
              </p:cNvPr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0;p40">
                <a:extLst>
                  <a:ext uri="{FF2B5EF4-FFF2-40B4-BE49-F238E27FC236}">
                    <a16:creationId xmlns:a16="http://schemas.microsoft.com/office/drawing/2014/main" id="{4E9FB3A3-4951-5644-6062-14EEB9D59555}"/>
                  </a:ext>
                </a:extLst>
              </p:cNvPr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11;p40">
                <a:extLst>
                  <a:ext uri="{FF2B5EF4-FFF2-40B4-BE49-F238E27FC236}">
                    <a16:creationId xmlns:a16="http://schemas.microsoft.com/office/drawing/2014/main" id="{FE98B5DB-787D-419C-79A4-83445B9DCFED}"/>
                  </a:ext>
                </a:extLst>
              </p:cNvPr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12;p40">
                <a:extLst>
                  <a:ext uri="{FF2B5EF4-FFF2-40B4-BE49-F238E27FC236}">
                    <a16:creationId xmlns:a16="http://schemas.microsoft.com/office/drawing/2014/main" id="{6A299F3A-9E0A-E126-A733-B822A4A99F39}"/>
                  </a:ext>
                </a:extLst>
              </p:cNvPr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13;p40">
                <a:extLst>
                  <a:ext uri="{FF2B5EF4-FFF2-40B4-BE49-F238E27FC236}">
                    <a16:creationId xmlns:a16="http://schemas.microsoft.com/office/drawing/2014/main" id="{5CFB0188-0F4C-F9FB-85F0-1B939273B817}"/>
                  </a:ext>
                </a:extLst>
              </p:cNvPr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14;p40">
                <a:extLst>
                  <a:ext uri="{FF2B5EF4-FFF2-40B4-BE49-F238E27FC236}">
                    <a16:creationId xmlns:a16="http://schemas.microsoft.com/office/drawing/2014/main" id="{744F4FCD-4D63-BEE7-90B1-EF465E0B9DA5}"/>
                  </a:ext>
                </a:extLst>
              </p:cNvPr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15;p40">
                <a:extLst>
                  <a:ext uri="{FF2B5EF4-FFF2-40B4-BE49-F238E27FC236}">
                    <a16:creationId xmlns:a16="http://schemas.microsoft.com/office/drawing/2014/main" id="{541893CA-471F-9BF6-2DEB-E1F78CF2FA5A}"/>
                  </a:ext>
                </a:extLst>
              </p:cNvPr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16;p40">
                <a:extLst>
                  <a:ext uri="{FF2B5EF4-FFF2-40B4-BE49-F238E27FC236}">
                    <a16:creationId xmlns:a16="http://schemas.microsoft.com/office/drawing/2014/main" id="{2BBBCD14-076B-1630-98DB-4A5A9A749945}"/>
                  </a:ext>
                </a:extLst>
              </p:cNvPr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17;p40">
                <a:extLst>
                  <a:ext uri="{FF2B5EF4-FFF2-40B4-BE49-F238E27FC236}">
                    <a16:creationId xmlns:a16="http://schemas.microsoft.com/office/drawing/2014/main" id="{165D4478-4992-28BC-872C-E6DE08AC3482}"/>
                  </a:ext>
                </a:extLst>
              </p:cNvPr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18;p40">
                <a:extLst>
                  <a:ext uri="{FF2B5EF4-FFF2-40B4-BE49-F238E27FC236}">
                    <a16:creationId xmlns:a16="http://schemas.microsoft.com/office/drawing/2014/main" id="{C979C222-34C3-E27C-7E72-51B07E51E436}"/>
                  </a:ext>
                </a:extLst>
              </p:cNvPr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219;p40">
                <a:extLst>
                  <a:ext uri="{FF2B5EF4-FFF2-40B4-BE49-F238E27FC236}">
                    <a16:creationId xmlns:a16="http://schemas.microsoft.com/office/drawing/2014/main" id="{BFA603A2-FF81-DAE6-3D80-A9B4928C752A}"/>
                  </a:ext>
                </a:extLst>
              </p:cNvPr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220;p40">
                <a:extLst>
                  <a:ext uri="{FF2B5EF4-FFF2-40B4-BE49-F238E27FC236}">
                    <a16:creationId xmlns:a16="http://schemas.microsoft.com/office/drawing/2014/main" id="{39225380-0103-2877-42B1-80DE80F46009}"/>
                  </a:ext>
                </a:extLst>
              </p:cNvPr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221;p40">
                <a:extLst>
                  <a:ext uri="{FF2B5EF4-FFF2-40B4-BE49-F238E27FC236}">
                    <a16:creationId xmlns:a16="http://schemas.microsoft.com/office/drawing/2014/main" id="{BFDAF755-0959-E48F-A0FE-A8FD4EE23109}"/>
                  </a:ext>
                </a:extLst>
              </p:cNvPr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222;p40">
                <a:extLst>
                  <a:ext uri="{FF2B5EF4-FFF2-40B4-BE49-F238E27FC236}">
                    <a16:creationId xmlns:a16="http://schemas.microsoft.com/office/drawing/2014/main" id="{DCD34396-259A-2BD0-AF06-4D04F04A574E}"/>
                  </a:ext>
                </a:extLst>
              </p:cNvPr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223;p40">
                <a:extLst>
                  <a:ext uri="{FF2B5EF4-FFF2-40B4-BE49-F238E27FC236}">
                    <a16:creationId xmlns:a16="http://schemas.microsoft.com/office/drawing/2014/main" id="{116FDFFD-FF5C-4B0A-9496-BE7A3AA755F1}"/>
                  </a:ext>
                </a:extLst>
              </p:cNvPr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224;p40">
                <a:extLst>
                  <a:ext uri="{FF2B5EF4-FFF2-40B4-BE49-F238E27FC236}">
                    <a16:creationId xmlns:a16="http://schemas.microsoft.com/office/drawing/2014/main" id="{2D839FA1-2E72-7BF8-54C8-2DE2460DC5CD}"/>
                  </a:ext>
                </a:extLst>
              </p:cNvPr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225;p40">
                <a:extLst>
                  <a:ext uri="{FF2B5EF4-FFF2-40B4-BE49-F238E27FC236}">
                    <a16:creationId xmlns:a16="http://schemas.microsoft.com/office/drawing/2014/main" id="{ABFEC394-8392-BFAB-4874-2FC6457C55A9}"/>
                  </a:ext>
                </a:extLst>
              </p:cNvPr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226;p40">
                <a:extLst>
                  <a:ext uri="{FF2B5EF4-FFF2-40B4-BE49-F238E27FC236}">
                    <a16:creationId xmlns:a16="http://schemas.microsoft.com/office/drawing/2014/main" id="{AF980156-272D-B1B1-4FF2-C4637EB24E41}"/>
                  </a:ext>
                </a:extLst>
              </p:cNvPr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227;p40">
                <a:extLst>
                  <a:ext uri="{FF2B5EF4-FFF2-40B4-BE49-F238E27FC236}">
                    <a16:creationId xmlns:a16="http://schemas.microsoft.com/office/drawing/2014/main" id="{6E49EC59-D106-3179-523E-7007BDBCB04A}"/>
                  </a:ext>
                </a:extLst>
              </p:cNvPr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228;p40">
                <a:extLst>
                  <a:ext uri="{FF2B5EF4-FFF2-40B4-BE49-F238E27FC236}">
                    <a16:creationId xmlns:a16="http://schemas.microsoft.com/office/drawing/2014/main" id="{2B54E163-A153-5C4D-0FA8-8332101FA780}"/>
                  </a:ext>
                </a:extLst>
              </p:cNvPr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229;p40">
                <a:extLst>
                  <a:ext uri="{FF2B5EF4-FFF2-40B4-BE49-F238E27FC236}">
                    <a16:creationId xmlns:a16="http://schemas.microsoft.com/office/drawing/2014/main" id="{70D7864A-D882-0B10-99B7-EABF2BF87347}"/>
                  </a:ext>
                </a:extLst>
              </p:cNvPr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" name="Google Shape;4230;p40">
              <a:extLst>
                <a:ext uri="{FF2B5EF4-FFF2-40B4-BE49-F238E27FC236}">
                  <a16:creationId xmlns:a16="http://schemas.microsoft.com/office/drawing/2014/main" id="{9D71E5D7-8156-D915-88CA-DE6B1672100A}"/>
                </a:ext>
              </a:extLst>
            </p:cNvPr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338" name="Google Shape;4231;p40">
                <a:extLst>
                  <a:ext uri="{FF2B5EF4-FFF2-40B4-BE49-F238E27FC236}">
                    <a16:creationId xmlns:a16="http://schemas.microsoft.com/office/drawing/2014/main" id="{66A27359-5103-C6E4-7A48-C26C9CD7B92C}"/>
                  </a:ext>
                </a:extLst>
              </p:cNvPr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4232;p40">
                <a:extLst>
                  <a:ext uri="{FF2B5EF4-FFF2-40B4-BE49-F238E27FC236}">
                    <a16:creationId xmlns:a16="http://schemas.microsoft.com/office/drawing/2014/main" id="{9C2FD30B-ECAE-F6AB-AC49-52A1D6A70894}"/>
                  </a:ext>
                </a:extLst>
              </p:cNvPr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4233;p40">
                <a:extLst>
                  <a:ext uri="{FF2B5EF4-FFF2-40B4-BE49-F238E27FC236}">
                    <a16:creationId xmlns:a16="http://schemas.microsoft.com/office/drawing/2014/main" id="{6E5C750E-180E-F0F2-4CE0-4F7BC0B69EB9}"/>
                  </a:ext>
                </a:extLst>
              </p:cNvPr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4234;p40">
                <a:extLst>
                  <a:ext uri="{FF2B5EF4-FFF2-40B4-BE49-F238E27FC236}">
                    <a16:creationId xmlns:a16="http://schemas.microsoft.com/office/drawing/2014/main" id="{50C7E64B-AD8A-A8D8-29BF-E616135CCE67}"/>
                  </a:ext>
                </a:extLst>
              </p:cNvPr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4235;p40">
                <a:extLst>
                  <a:ext uri="{FF2B5EF4-FFF2-40B4-BE49-F238E27FC236}">
                    <a16:creationId xmlns:a16="http://schemas.microsoft.com/office/drawing/2014/main" id="{E9ED9031-BECB-C3FD-01B2-C05A8F9F6E73}"/>
                  </a:ext>
                </a:extLst>
              </p:cNvPr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4236;p40">
                <a:extLst>
                  <a:ext uri="{FF2B5EF4-FFF2-40B4-BE49-F238E27FC236}">
                    <a16:creationId xmlns:a16="http://schemas.microsoft.com/office/drawing/2014/main" id="{B9195824-1A10-800E-2EB6-273F593EE2A8}"/>
                  </a:ext>
                </a:extLst>
              </p:cNvPr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4237;p40">
                <a:extLst>
                  <a:ext uri="{FF2B5EF4-FFF2-40B4-BE49-F238E27FC236}">
                    <a16:creationId xmlns:a16="http://schemas.microsoft.com/office/drawing/2014/main" id="{E5CE671B-F8BC-AB29-08AE-D07626FE808A}"/>
                  </a:ext>
                </a:extLst>
              </p:cNvPr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4238;p40">
                <a:extLst>
                  <a:ext uri="{FF2B5EF4-FFF2-40B4-BE49-F238E27FC236}">
                    <a16:creationId xmlns:a16="http://schemas.microsoft.com/office/drawing/2014/main" id="{6FB4C197-7EE9-9DF3-8F67-48D5F6505CEF}"/>
                  </a:ext>
                </a:extLst>
              </p:cNvPr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4239;p40">
                <a:extLst>
                  <a:ext uri="{FF2B5EF4-FFF2-40B4-BE49-F238E27FC236}">
                    <a16:creationId xmlns:a16="http://schemas.microsoft.com/office/drawing/2014/main" id="{C00FB3CB-5B99-3242-A7B8-8FBAB20A320F}"/>
                  </a:ext>
                </a:extLst>
              </p:cNvPr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4240;p40">
                <a:extLst>
                  <a:ext uri="{FF2B5EF4-FFF2-40B4-BE49-F238E27FC236}">
                    <a16:creationId xmlns:a16="http://schemas.microsoft.com/office/drawing/2014/main" id="{62A9A653-9115-7BC8-964F-3A212F61B1A5}"/>
                  </a:ext>
                </a:extLst>
              </p:cNvPr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4241;p40">
                <a:extLst>
                  <a:ext uri="{FF2B5EF4-FFF2-40B4-BE49-F238E27FC236}">
                    <a16:creationId xmlns:a16="http://schemas.microsoft.com/office/drawing/2014/main" id="{026CB771-9353-1154-62EA-6F1F945F2C0B}"/>
                  </a:ext>
                </a:extLst>
              </p:cNvPr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4242;p40">
                <a:extLst>
                  <a:ext uri="{FF2B5EF4-FFF2-40B4-BE49-F238E27FC236}">
                    <a16:creationId xmlns:a16="http://schemas.microsoft.com/office/drawing/2014/main" id="{30395B5F-BEF2-C4CF-2089-0C44A1FACBE0}"/>
                  </a:ext>
                </a:extLst>
              </p:cNvPr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4243;p40">
                <a:extLst>
                  <a:ext uri="{FF2B5EF4-FFF2-40B4-BE49-F238E27FC236}">
                    <a16:creationId xmlns:a16="http://schemas.microsoft.com/office/drawing/2014/main" id="{1A194B72-B52C-4E60-6A90-173186791F6E}"/>
                  </a:ext>
                </a:extLst>
              </p:cNvPr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4244;p40">
              <a:extLst>
                <a:ext uri="{FF2B5EF4-FFF2-40B4-BE49-F238E27FC236}">
                  <a16:creationId xmlns:a16="http://schemas.microsoft.com/office/drawing/2014/main" id="{0C51CB9C-F0C5-547E-8479-693A56328239}"/>
                </a:ext>
              </a:extLst>
            </p:cNvPr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326" name="Google Shape;4245;p40">
                <a:extLst>
                  <a:ext uri="{FF2B5EF4-FFF2-40B4-BE49-F238E27FC236}">
                    <a16:creationId xmlns:a16="http://schemas.microsoft.com/office/drawing/2014/main" id="{3819BD51-59B1-06A6-B90D-F175AAA1950F}"/>
                  </a:ext>
                </a:extLst>
              </p:cNvPr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4246;p40">
                <a:extLst>
                  <a:ext uri="{FF2B5EF4-FFF2-40B4-BE49-F238E27FC236}">
                    <a16:creationId xmlns:a16="http://schemas.microsoft.com/office/drawing/2014/main" id="{2110A3D7-C311-6417-6E9E-9C19C9096E8C}"/>
                  </a:ext>
                </a:extLst>
              </p:cNvPr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4247;p40">
                <a:extLst>
                  <a:ext uri="{FF2B5EF4-FFF2-40B4-BE49-F238E27FC236}">
                    <a16:creationId xmlns:a16="http://schemas.microsoft.com/office/drawing/2014/main" id="{F00E8FF3-FE3C-8F57-466A-0B04E9999173}"/>
                  </a:ext>
                </a:extLst>
              </p:cNvPr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4248;p40">
                <a:extLst>
                  <a:ext uri="{FF2B5EF4-FFF2-40B4-BE49-F238E27FC236}">
                    <a16:creationId xmlns:a16="http://schemas.microsoft.com/office/drawing/2014/main" id="{072AB66E-29CE-A90B-B993-C81AC35EAC4C}"/>
                  </a:ext>
                </a:extLst>
              </p:cNvPr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4249;p40">
                <a:extLst>
                  <a:ext uri="{FF2B5EF4-FFF2-40B4-BE49-F238E27FC236}">
                    <a16:creationId xmlns:a16="http://schemas.microsoft.com/office/drawing/2014/main" id="{F3E7AFB1-C6A9-21A5-1B51-5803611808F6}"/>
                  </a:ext>
                </a:extLst>
              </p:cNvPr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4250;p40">
                <a:extLst>
                  <a:ext uri="{FF2B5EF4-FFF2-40B4-BE49-F238E27FC236}">
                    <a16:creationId xmlns:a16="http://schemas.microsoft.com/office/drawing/2014/main" id="{05265DF1-4DC7-4C62-EA97-EDE4AB5F4809}"/>
                  </a:ext>
                </a:extLst>
              </p:cNvPr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4251;p40">
                <a:extLst>
                  <a:ext uri="{FF2B5EF4-FFF2-40B4-BE49-F238E27FC236}">
                    <a16:creationId xmlns:a16="http://schemas.microsoft.com/office/drawing/2014/main" id="{3C8AA633-1A70-8B1D-0C86-6B330AA3FCD0}"/>
                  </a:ext>
                </a:extLst>
              </p:cNvPr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4252;p40">
                <a:extLst>
                  <a:ext uri="{FF2B5EF4-FFF2-40B4-BE49-F238E27FC236}">
                    <a16:creationId xmlns:a16="http://schemas.microsoft.com/office/drawing/2014/main" id="{954CDB92-B473-4991-0B44-9F05ECFB0B65}"/>
                  </a:ext>
                </a:extLst>
              </p:cNvPr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4253;p40">
                <a:extLst>
                  <a:ext uri="{FF2B5EF4-FFF2-40B4-BE49-F238E27FC236}">
                    <a16:creationId xmlns:a16="http://schemas.microsoft.com/office/drawing/2014/main" id="{A50179EB-AFC7-59D7-CE88-BC2E0A0CF4B8}"/>
                  </a:ext>
                </a:extLst>
              </p:cNvPr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4254;p40">
                <a:extLst>
                  <a:ext uri="{FF2B5EF4-FFF2-40B4-BE49-F238E27FC236}">
                    <a16:creationId xmlns:a16="http://schemas.microsoft.com/office/drawing/2014/main" id="{CE83C634-9F47-BE64-DA2B-BFDB1A40D777}"/>
                  </a:ext>
                </a:extLst>
              </p:cNvPr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4255;p40">
                <a:extLst>
                  <a:ext uri="{FF2B5EF4-FFF2-40B4-BE49-F238E27FC236}">
                    <a16:creationId xmlns:a16="http://schemas.microsoft.com/office/drawing/2014/main" id="{024606BD-11F9-3372-6A56-0408FAE9BFC8}"/>
                  </a:ext>
                </a:extLst>
              </p:cNvPr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4256;p40">
                <a:extLst>
                  <a:ext uri="{FF2B5EF4-FFF2-40B4-BE49-F238E27FC236}">
                    <a16:creationId xmlns:a16="http://schemas.microsoft.com/office/drawing/2014/main" id="{CEB41A79-3C31-7DB6-03AD-D80B30E30643}"/>
                  </a:ext>
                </a:extLst>
              </p:cNvPr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" name="Google Shape;4257;p40">
              <a:extLst>
                <a:ext uri="{FF2B5EF4-FFF2-40B4-BE49-F238E27FC236}">
                  <a16:creationId xmlns:a16="http://schemas.microsoft.com/office/drawing/2014/main" id="{0B3C2F67-23C2-DF1D-F5F4-04ED1EA55529}"/>
                </a:ext>
              </a:extLst>
            </p:cNvPr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309" name="Google Shape;4258;p40">
                <a:extLst>
                  <a:ext uri="{FF2B5EF4-FFF2-40B4-BE49-F238E27FC236}">
                    <a16:creationId xmlns:a16="http://schemas.microsoft.com/office/drawing/2014/main" id="{CC7F8566-A25F-5D48-BEB2-8C4E8C91AEFE}"/>
                  </a:ext>
                </a:extLst>
              </p:cNvPr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4259;p40">
                <a:extLst>
                  <a:ext uri="{FF2B5EF4-FFF2-40B4-BE49-F238E27FC236}">
                    <a16:creationId xmlns:a16="http://schemas.microsoft.com/office/drawing/2014/main" id="{B7F38686-5DD0-3DE1-02B6-4D2032801EC8}"/>
                  </a:ext>
                </a:extLst>
              </p:cNvPr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4260;p40">
                <a:extLst>
                  <a:ext uri="{FF2B5EF4-FFF2-40B4-BE49-F238E27FC236}">
                    <a16:creationId xmlns:a16="http://schemas.microsoft.com/office/drawing/2014/main" id="{B6664CC9-B012-4AEA-261B-BA15984D456F}"/>
                  </a:ext>
                </a:extLst>
              </p:cNvPr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4261;p40">
                <a:extLst>
                  <a:ext uri="{FF2B5EF4-FFF2-40B4-BE49-F238E27FC236}">
                    <a16:creationId xmlns:a16="http://schemas.microsoft.com/office/drawing/2014/main" id="{340416BE-82E4-101C-791C-58AE1D39AA53}"/>
                  </a:ext>
                </a:extLst>
              </p:cNvPr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4262;p40">
                <a:extLst>
                  <a:ext uri="{FF2B5EF4-FFF2-40B4-BE49-F238E27FC236}">
                    <a16:creationId xmlns:a16="http://schemas.microsoft.com/office/drawing/2014/main" id="{04DC2870-A234-7D53-55BF-13E420EF7253}"/>
                  </a:ext>
                </a:extLst>
              </p:cNvPr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4263;p40">
                <a:extLst>
                  <a:ext uri="{FF2B5EF4-FFF2-40B4-BE49-F238E27FC236}">
                    <a16:creationId xmlns:a16="http://schemas.microsoft.com/office/drawing/2014/main" id="{9415F55F-B246-2777-D4AC-37C195302267}"/>
                  </a:ext>
                </a:extLst>
              </p:cNvPr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4264;p40">
                <a:extLst>
                  <a:ext uri="{FF2B5EF4-FFF2-40B4-BE49-F238E27FC236}">
                    <a16:creationId xmlns:a16="http://schemas.microsoft.com/office/drawing/2014/main" id="{034E8928-2508-FC8F-24C4-39FCA530E453}"/>
                  </a:ext>
                </a:extLst>
              </p:cNvPr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4265;p40">
                <a:extLst>
                  <a:ext uri="{FF2B5EF4-FFF2-40B4-BE49-F238E27FC236}">
                    <a16:creationId xmlns:a16="http://schemas.microsoft.com/office/drawing/2014/main" id="{58A407E8-44D0-B4EB-7C58-FF6339FAEAA3}"/>
                  </a:ext>
                </a:extLst>
              </p:cNvPr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4266;p40">
                <a:extLst>
                  <a:ext uri="{FF2B5EF4-FFF2-40B4-BE49-F238E27FC236}">
                    <a16:creationId xmlns:a16="http://schemas.microsoft.com/office/drawing/2014/main" id="{9FA2286A-2471-27E3-B78E-1DB05984B7E4}"/>
                  </a:ext>
                </a:extLst>
              </p:cNvPr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4267;p40">
                <a:extLst>
                  <a:ext uri="{FF2B5EF4-FFF2-40B4-BE49-F238E27FC236}">
                    <a16:creationId xmlns:a16="http://schemas.microsoft.com/office/drawing/2014/main" id="{F10A8ABA-FE93-CD77-8E91-831410AF5DFA}"/>
                  </a:ext>
                </a:extLst>
              </p:cNvPr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4268;p40">
                <a:extLst>
                  <a:ext uri="{FF2B5EF4-FFF2-40B4-BE49-F238E27FC236}">
                    <a16:creationId xmlns:a16="http://schemas.microsoft.com/office/drawing/2014/main" id="{4D22ABC6-0F7F-9AC1-5B0E-D07AAC3D00B1}"/>
                  </a:ext>
                </a:extLst>
              </p:cNvPr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4269;p40">
                <a:extLst>
                  <a:ext uri="{FF2B5EF4-FFF2-40B4-BE49-F238E27FC236}">
                    <a16:creationId xmlns:a16="http://schemas.microsoft.com/office/drawing/2014/main" id="{11A59A35-8AB8-3BF3-32AD-4F90CAF80F9D}"/>
                  </a:ext>
                </a:extLst>
              </p:cNvPr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4270;p40">
                <a:extLst>
                  <a:ext uri="{FF2B5EF4-FFF2-40B4-BE49-F238E27FC236}">
                    <a16:creationId xmlns:a16="http://schemas.microsoft.com/office/drawing/2014/main" id="{7D0A2DBA-63EF-6414-AC5F-8DCC6FC7FB01}"/>
                  </a:ext>
                </a:extLst>
              </p:cNvPr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4271;p40">
                <a:extLst>
                  <a:ext uri="{FF2B5EF4-FFF2-40B4-BE49-F238E27FC236}">
                    <a16:creationId xmlns:a16="http://schemas.microsoft.com/office/drawing/2014/main" id="{D07909A6-E06C-0CEA-EF99-9BCE97E5A32A}"/>
                  </a:ext>
                </a:extLst>
              </p:cNvPr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4272;p40">
                <a:extLst>
                  <a:ext uri="{FF2B5EF4-FFF2-40B4-BE49-F238E27FC236}">
                    <a16:creationId xmlns:a16="http://schemas.microsoft.com/office/drawing/2014/main" id="{24137423-0EBC-865C-BB61-D3BDAF021987}"/>
                  </a:ext>
                </a:extLst>
              </p:cNvPr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4273;p40">
                <a:extLst>
                  <a:ext uri="{FF2B5EF4-FFF2-40B4-BE49-F238E27FC236}">
                    <a16:creationId xmlns:a16="http://schemas.microsoft.com/office/drawing/2014/main" id="{BD4A5D55-FEEE-D4FE-9771-2ED8D080AB19}"/>
                  </a:ext>
                </a:extLst>
              </p:cNvPr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4274;p40">
                <a:extLst>
                  <a:ext uri="{FF2B5EF4-FFF2-40B4-BE49-F238E27FC236}">
                    <a16:creationId xmlns:a16="http://schemas.microsoft.com/office/drawing/2014/main" id="{727C7DAF-8764-073E-363A-C46DA7CDB95E}"/>
                  </a:ext>
                </a:extLst>
              </p:cNvPr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" name="Google Shape;4275;p40">
              <a:extLst>
                <a:ext uri="{FF2B5EF4-FFF2-40B4-BE49-F238E27FC236}">
                  <a16:creationId xmlns:a16="http://schemas.microsoft.com/office/drawing/2014/main" id="{D42356EF-4955-2508-F7A6-A00B2FA1368E}"/>
                </a:ext>
              </a:extLst>
            </p:cNvPr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300" name="Google Shape;4276;p40">
                <a:extLst>
                  <a:ext uri="{FF2B5EF4-FFF2-40B4-BE49-F238E27FC236}">
                    <a16:creationId xmlns:a16="http://schemas.microsoft.com/office/drawing/2014/main" id="{AF767F8C-FFEA-E1F1-AD10-A7DBAACF4632}"/>
                  </a:ext>
                </a:extLst>
              </p:cNvPr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4277;p40">
                <a:extLst>
                  <a:ext uri="{FF2B5EF4-FFF2-40B4-BE49-F238E27FC236}">
                    <a16:creationId xmlns:a16="http://schemas.microsoft.com/office/drawing/2014/main" id="{C71840A3-943A-E795-618C-AB17224B3A4C}"/>
                  </a:ext>
                </a:extLst>
              </p:cNvPr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4278;p40">
                <a:extLst>
                  <a:ext uri="{FF2B5EF4-FFF2-40B4-BE49-F238E27FC236}">
                    <a16:creationId xmlns:a16="http://schemas.microsoft.com/office/drawing/2014/main" id="{541737E0-1B07-AF65-E23D-3621FAB48B5D}"/>
                  </a:ext>
                </a:extLst>
              </p:cNvPr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4279;p40">
                <a:extLst>
                  <a:ext uri="{FF2B5EF4-FFF2-40B4-BE49-F238E27FC236}">
                    <a16:creationId xmlns:a16="http://schemas.microsoft.com/office/drawing/2014/main" id="{D7099270-69EC-A6E6-BCCD-CABF00C12C6B}"/>
                  </a:ext>
                </a:extLst>
              </p:cNvPr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4280;p40">
                <a:extLst>
                  <a:ext uri="{FF2B5EF4-FFF2-40B4-BE49-F238E27FC236}">
                    <a16:creationId xmlns:a16="http://schemas.microsoft.com/office/drawing/2014/main" id="{B57C10EB-33FC-8B4B-BBFC-EF1EFBF50C32}"/>
                  </a:ext>
                </a:extLst>
              </p:cNvPr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4281;p40">
                <a:extLst>
                  <a:ext uri="{FF2B5EF4-FFF2-40B4-BE49-F238E27FC236}">
                    <a16:creationId xmlns:a16="http://schemas.microsoft.com/office/drawing/2014/main" id="{8C0CB725-5894-F947-20EF-CBE4ACC0E99E}"/>
                  </a:ext>
                </a:extLst>
              </p:cNvPr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4282;p40">
                <a:extLst>
                  <a:ext uri="{FF2B5EF4-FFF2-40B4-BE49-F238E27FC236}">
                    <a16:creationId xmlns:a16="http://schemas.microsoft.com/office/drawing/2014/main" id="{D9E98527-112C-42E7-1944-63160086CB83}"/>
                  </a:ext>
                </a:extLst>
              </p:cNvPr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4283;p40">
                <a:extLst>
                  <a:ext uri="{FF2B5EF4-FFF2-40B4-BE49-F238E27FC236}">
                    <a16:creationId xmlns:a16="http://schemas.microsoft.com/office/drawing/2014/main" id="{FF023E2C-B9C9-2281-D96F-B3BB66ADDCD4}"/>
                  </a:ext>
                </a:extLst>
              </p:cNvPr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4284;p40">
                <a:extLst>
                  <a:ext uri="{FF2B5EF4-FFF2-40B4-BE49-F238E27FC236}">
                    <a16:creationId xmlns:a16="http://schemas.microsoft.com/office/drawing/2014/main" id="{BE449754-1F78-125C-7EA5-FAE950D4E8BB}"/>
                  </a:ext>
                </a:extLst>
              </p:cNvPr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454522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1">
          <a:extLst>
            <a:ext uri="{FF2B5EF4-FFF2-40B4-BE49-F238E27FC236}">
              <a16:creationId xmlns:a16="http://schemas.microsoft.com/office/drawing/2014/main" id="{7E19BD8E-E24B-086F-1071-FF25D26CF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4" name="Google Shape;5144;p46">
            <a:extLst>
              <a:ext uri="{FF2B5EF4-FFF2-40B4-BE49-F238E27FC236}">
                <a16:creationId xmlns:a16="http://schemas.microsoft.com/office/drawing/2014/main" id="{4874DA9B-49B4-F040-2E4E-3FA158362C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8050" y="45572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Съставни части</a:t>
            </a:r>
            <a:endParaRPr dirty="0"/>
          </a:p>
        </p:txBody>
      </p:sp>
      <p:sp>
        <p:nvSpPr>
          <p:cNvPr id="5145" name="Google Shape;5145;p46">
            <a:extLst>
              <a:ext uri="{FF2B5EF4-FFF2-40B4-BE49-F238E27FC236}">
                <a16:creationId xmlns:a16="http://schemas.microsoft.com/office/drawing/2014/main" id="{0554DB39-C0FF-1E59-093A-4744E7F8975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91728" y="1333528"/>
            <a:ext cx="3952012" cy="26429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bg-BG" sz="1800" cap="all" dirty="0"/>
              <a:t>Arduino Uno rev3 </a:t>
            </a:r>
            <a:endParaRPr lang="en-GB" sz="1800" cap="all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bg-BG" sz="1800" cap="all" dirty="0"/>
              <a:t>MQ3 </a:t>
            </a:r>
            <a:r>
              <a:rPr lang="en-GB" sz="1800" cap="all" dirty="0"/>
              <a:t>sensor 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bg-BG" sz="1800" cap="all" dirty="0"/>
              <a:t>SH1106 - </a:t>
            </a:r>
            <a:r>
              <a:rPr lang="en-GB" sz="1800" cap="all" dirty="0"/>
              <a:t>display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bg-BG" sz="1800" cap="all" dirty="0"/>
              <a:t>Pushbutton</a:t>
            </a:r>
            <a:endParaRPr lang="en-GB" sz="1800" cap="all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bg-BG" sz="1800" cap="all" dirty="0"/>
              <a:t>3 x LEDs</a:t>
            </a:r>
            <a:endParaRPr lang="en-GB" sz="1800" cap="all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bg-BG" sz="1800" cap="all" dirty="0"/>
              <a:t>Resistors </a:t>
            </a:r>
            <a:r>
              <a:rPr lang="en-GB" sz="1800" cap="all" dirty="0"/>
              <a:t>(3 x 220Ω, 1 x 10 kΩ)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GB" sz="1800" cap="all" dirty="0"/>
              <a:t>Buzzer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GB" sz="1800" cap="all" dirty="0"/>
              <a:t>LI-ION Battery 2 x 3.7V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GB" sz="1800" cap="all" dirty="0"/>
              <a:t>On/Off switch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GB" sz="1800" cap="all" dirty="0"/>
              <a:t>Battery level indicator</a:t>
            </a:r>
            <a:endParaRPr dirty="0"/>
          </a:p>
        </p:txBody>
      </p:sp>
      <p:grpSp>
        <p:nvGrpSpPr>
          <p:cNvPr id="22" name="Google Shape;10360;p72">
            <a:extLst>
              <a:ext uri="{FF2B5EF4-FFF2-40B4-BE49-F238E27FC236}">
                <a16:creationId xmlns:a16="http://schemas.microsoft.com/office/drawing/2014/main" id="{08F65939-2596-E101-A9DA-4A8EFF189604}"/>
              </a:ext>
            </a:extLst>
          </p:cNvPr>
          <p:cNvGrpSpPr/>
          <p:nvPr/>
        </p:nvGrpSpPr>
        <p:grpSpPr>
          <a:xfrm>
            <a:off x="4978462" y="2134905"/>
            <a:ext cx="705992" cy="601147"/>
            <a:chOff x="1527102" y="3830774"/>
            <a:chExt cx="705992" cy="601147"/>
          </a:xfrm>
        </p:grpSpPr>
        <p:sp>
          <p:nvSpPr>
            <p:cNvPr id="23" name="Google Shape;10361;p72">
              <a:extLst>
                <a:ext uri="{FF2B5EF4-FFF2-40B4-BE49-F238E27FC236}">
                  <a16:creationId xmlns:a16="http://schemas.microsoft.com/office/drawing/2014/main" id="{C022E5F6-0251-FE39-0473-C233BA157D83}"/>
                </a:ext>
              </a:extLst>
            </p:cNvPr>
            <p:cNvSpPr/>
            <p:nvPr/>
          </p:nvSpPr>
          <p:spPr>
            <a:xfrm>
              <a:off x="1882491" y="4031329"/>
              <a:ext cx="350595" cy="400592"/>
            </a:xfrm>
            <a:custGeom>
              <a:avLst/>
              <a:gdLst/>
              <a:ahLst/>
              <a:cxnLst/>
              <a:rect l="l" t="t" r="r" b="b"/>
              <a:pathLst>
                <a:path w="2482" h="2836" extrusionOk="0">
                  <a:moveTo>
                    <a:pt x="2482" y="0"/>
                  </a:moveTo>
                  <a:lnTo>
                    <a:pt x="1" y="1453"/>
                  </a:lnTo>
                  <a:lnTo>
                    <a:pt x="1" y="2835"/>
                  </a:lnTo>
                  <a:lnTo>
                    <a:pt x="2482" y="1394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4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362;p72">
              <a:extLst>
                <a:ext uri="{FF2B5EF4-FFF2-40B4-BE49-F238E27FC236}">
                  <a16:creationId xmlns:a16="http://schemas.microsoft.com/office/drawing/2014/main" id="{6DB277E4-755A-618A-A3B7-149E92F468AD}"/>
                </a:ext>
              </a:extLst>
            </p:cNvPr>
            <p:cNvSpPr/>
            <p:nvPr/>
          </p:nvSpPr>
          <p:spPr>
            <a:xfrm>
              <a:off x="1914273" y="4129317"/>
              <a:ext cx="222053" cy="257080"/>
            </a:xfrm>
            <a:custGeom>
              <a:avLst/>
              <a:gdLst/>
              <a:ahLst/>
              <a:cxnLst/>
              <a:rect l="l" t="t" r="r" b="b"/>
              <a:pathLst>
                <a:path w="1572" h="1820" extrusionOk="0">
                  <a:moveTo>
                    <a:pt x="1571" y="1"/>
                  </a:moveTo>
                  <a:lnTo>
                    <a:pt x="0" y="934"/>
                  </a:lnTo>
                  <a:lnTo>
                    <a:pt x="0" y="1820"/>
                  </a:lnTo>
                  <a:lnTo>
                    <a:pt x="1571" y="887"/>
                  </a:lnTo>
                  <a:lnTo>
                    <a:pt x="15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4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363;p72">
              <a:extLst>
                <a:ext uri="{FF2B5EF4-FFF2-40B4-BE49-F238E27FC236}">
                  <a16:creationId xmlns:a16="http://schemas.microsoft.com/office/drawing/2014/main" id="{B1CF31AC-54EE-DA8A-40EE-1E2205D4640F}"/>
                </a:ext>
              </a:extLst>
            </p:cNvPr>
            <p:cNvSpPr/>
            <p:nvPr/>
          </p:nvSpPr>
          <p:spPr>
            <a:xfrm>
              <a:off x="1527102" y="4032883"/>
              <a:ext cx="355539" cy="399038"/>
            </a:xfrm>
            <a:custGeom>
              <a:avLst/>
              <a:gdLst/>
              <a:ahLst/>
              <a:cxnLst/>
              <a:rect l="l" t="t" r="r" b="b"/>
              <a:pathLst>
                <a:path w="2517" h="2825" extrusionOk="0">
                  <a:moveTo>
                    <a:pt x="24" y="1"/>
                  </a:moveTo>
                  <a:lnTo>
                    <a:pt x="1" y="1383"/>
                  </a:lnTo>
                  <a:lnTo>
                    <a:pt x="2517" y="2824"/>
                  </a:lnTo>
                  <a:lnTo>
                    <a:pt x="2517" y="1442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4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364;p72">
              <a:extLst>
                <a:ext uri="{FF2B5EF4-FFF2-40B4-BE49-F238E27FC236}">
                  <a16:creationId xmlns:a16="http://schemas.microsoft.com/office/drawing/2014/main" id="{C6889CF1-06CE-A3FA-1047-110F7EC53F90}"/>
                </a:ext>
              </a:extLst>
            </p:cNvPr>
            <p:cNvSpPr/>
            <p:nvPr/>
          </p:nvSpPr>
          <p:spPr>
            <a:xfrm>
              <a:off x="1530492" y="3830774"/>
              <a:ext cx="702602" cy="407372"/>
            </a:xfrm>
            <a:custGeom>
              <a:avLst/>
              <a:gdLst/>
              <a:ahLst/>
              <a:cxnLst/>
              <a:rect l="l" t="t" r="r" b="b"/>
              <a:pathLst>
                <a:path w="4974" h="2884" extrusionOk="0">
                  <a:moveTo>
                    <a:pt x="2481" y="1"/>
                  </a:moveTo>
                  <a:lnTo>
                    <a:pt x="0" y="1442"/>
                  </a:lnTo>
                  <a:lnTo>
                    <a:pt x="2493" y="2883"/>
                  </a:lnTo>
                  <a:lnTo>
                    <a:pt x="4974" y="143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4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365;p72">
              <a:extLst>
                <a:ext uri="{FF2B5EF4-FFF2-40B4-BE49-F238E27FC236}">
                  <a16:creationId xmlns:a16="http://schemas.microsoft.com/office/drawing/2014/main" id="{6331E069-842F-66DF-CFAC-2BFC67C68EC7}"/>
                </a:ext>
              </a:extLst>
            </p:cNvPr>
            <p:cNvSpPr/>
            <p:nvPr/>
          </p:nvSpPr>
          <p:spPr>
            <a:xfrm>
              <a:off x="1677252" y="3910431"/>
              <a:ext cx="414018" cy="225015"/>
            </a:xfrm>
            <a:custGeom>
              <a:avLst/>
              <a:gdLst/>
              <a:ahLst/>
              <a:cxnLst/>
              <a:rect l="l" t="t" r="r" b="b"/>
              <a:pathLst>
                <a:path w="2931" h="1593" extrusionOk="0">
                  <a:moveTo>
                    <a:pt x="1463" y="1"/>
                  </a:moveTo>
                  <a:cubicBezTo>
                    <a:pt x="1111" y="1"/>
                    <a:pt x="763" y="80"/>
                    <a:pt x="497" y="240"/>
                  </a:cubicBezTo>
                  <a:cubicBezTo>
                    <a:pt x="107" y="452"/>
                    <a:pt x="1" y="783"/>
                    <a:pt x="166" y="1067"/>
                  </a:cubicBezTo>
                  <a:cubicBezTo>
                    <a:pt x="225" y="1161"/>
                    <a:pt x="343" y="1268"/>
                    <a:pt x="497" y="1362"/>
                  </a:cubicBezTo>
                  <a:cubicBezTo>
                    <a:pt x="769" y="1516"/>
                    <a:pt x="1123" y="1592"/>
                    <a:pt x="1476" y="1592"/>
                  </a:cubicBezTo>
                  <a:cubicBezTo>
                    <a:pt x="1829" y="1592"/>
                    <a:pt x="2180" y="1516"/>
                    <a:pt x="2446" y="1362"/>
                  </a:cubicBezTo>
                  <a:cubicBezTo>
                    <a:pt x="2588" y="1279"/>
                    <a:pt x="2706" y="1161"/>
                    <a:pt x="2765" y="1067"/>
                  </a:cubicBezTo>
                  <a:cubicBezTo>
                    <a:pt x="2931" y="783"/>
                    <a:pt x="2824" y="452"/>
                    <a:pt x="2446" y="240"/>
                  </a:cubicBezTo>
                  <a:cubicBezTo>
                    <a:pt x="2169" y="80"/>
                    <a:pt x="18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4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0366;p72">
              <a:extLst>
                <a:ext uri="{FF2B5EF4-FFF2-40B4-BE49-F238E27FC236}">
                  <a16:creationId xmlns:a16="http://schemas.microsoft.com/office/drawing/2014/main" id="{DFDB39AC-FF2E-C87A-424D-ECD53A0AF71F}"/>
                </a:ext>
              </a:extLst>
            </p:cNvPr>
            <p:cNvSpPr/>
            <p:nvPr/>
          </p:nvSpPr>
          <p:spPr>
            <a:xfrm>
              <a:off x="1882491" y="4031329"/>
              <a:ext cx="350595" cy="400592"/>
            </a:xfrm>
            <a:custGeom>
              <a:avLst/>
              <a:gdLst/>
              <a:ahLst/>
              <a:cxnLst/>
              <a:rect l="l" t="t" r="r" b="b"/>
              <a:pathLst>
                <a:path w="2482" h="2836" extrusionOk="0">
                  <a:moveTo>
                    <a:pt x="2482" y="0"/>
                  </a:moveTo>
                  <a:lnTo>
                    <a:pt x="1" y="1453"/>
                  </a:lnTo>
                  <a:lnTo>
                    <a:pt x="1" y="2835"/>
                  </a:lnTo>
                  <a:lnTo>
                    <a:pt x="2482" y="1394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rgbClr val="282A2E">
                <a:alpha val="1698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4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4244;p40">
            <a:extLst>
              <a:ext uri="{FF2B5EF4-FFF2-40B4-BE49-F238E27FC236}">
                <a16:creationId xmlns:a16="http://schemas.microsoft.com/office/drawing/2014/main" id="{870C78FC-02A4-1C8D-DB1E-B02FDB2F3672}"/>
              </a:ext>
            </a:extLst>
          </p:cNvPr>
          <p:cNvGrpSpPr/>
          <p:nvPr/>
        </p:nvGrpSpPr>
        <p:grpSpPr>
          <a:xfrm>
            <a:off x="6356540" y="3103383"/>
            <a:ext cx="491637" cy="986062"/>
            <a:chOff x="4225370" y="-782119"/>
            <a:chExt cx="299250" cy="600196"/>
          </a:xfrm>
        </p:grpSpPr>
        <p:sp>
          <p:nvSpPr>
            <p:cNvPr id="30" name="Google Shape;4245;p40">
              <a:extLst>
                <a:ext uri="{FF2B5EF4-FFF2-40B4-BE49-F238E27FC236}">
                  <a16:creationId xmlns:a16="http://schemas.microsoft.com/office/drawing/2014/main" id="{69F2674E-16AA-4F08-DC83-442542EAEE51}"/>
                </a:ext>
              </a:extLst>
            </p:cNvPr>
            <p:cNvSpPr/>
            <p:nvPr/>
          </p:nvSpPr>
          <p:spPr>
            <a:xfrm>
              <a:off x="4319042" y="-549211"/>
              <a:ext cx="115528" cy="367289"/>
            </a:xfrm>
            <a:custGeom>
              <a:avLst/>
              <a:gdLst/>
              <a:ahLst/>
              <a:cxnLst/>
              <a:rect l="l" t="t" r="r" b="b"/>
              <a:pathLst>
                <a:path w="1501" h="4772" extrusionOk="0">
                  <a:moveTo>
                    <a:pt x="412" y="0"/>
                  </a:moveTo>
                  <a:cubicBezTo>
                    <a:pt x="341" y="0"/>
                    <a:pt x="274" y="15"/>
                    <a:pt x="213" y="46"/>
                  </a:cubicBezTo>
                  <a:cubicBezTo>
                    <a:pt x="71" y="140"/>
                    <a:pt x="1" y="282"/>
                    <a:pt x="1" y="495"/>
                  </a:cubicBezTo>
                  <a:lnTo>
                    <a:pt x="1" y="3932"/>
                  </a:lnTo>
                  <a:cubicBezTo>
                    <a:pt x="1" y="4003"/>
                    <a:pt x="60" y="4062"/>
                    <a:pt x="131" y="4062"/>
                  </a:cubicBezTo>
                  <a:cubicBezTo>
                    <a:pt x="201" y="4062"/>
                    <a:pt x="260" y="4003"/>
                    <a:pt x="260" y="3932"/>
                  </a:cubicBezTo>
                  <a:lnTo>
                    <a:pt x="260" y="495"/>
                  </a:lnTo>
                  <a:cubicBezTo>
                    <a:pt x="260" y="388"/>
                    <a:pt x="296" y="318"/>
                    <a:pt x="331" y="282"/>
                  </a:cubicBezTo>
                  <a:cubicBezTo>
                    <a:pt x="351" y="274"/>
                    <a:pt x="373" y="270"/>
                    <a:pt x="397" y="270"/>
                  </a:cubicBezTo>
                  <a:cubicBezTo>
                    <a:pt x="446" y="270"/>
                    <a:pt x="501" y="286"/>
                    <a:pt x="556" y="318"/>
                  </a:cubicBezTo>
                  <a:lnTo>
                    <a:pt x="780" y="447"/>
                  </a:lnTo>
                  <a:cubicBezTo>
                    <a:pt x="1005" y="577"/>
                    <a:pt x="1206" y="932"/>
                    <a:pt x="1206" y="1204"/>
                  </a:cubicBezTo>
                  <a:lnTo>
                    <a:pt x="1206" y="4641"/>
                  </a:lnTo>
                  <a:cubicBezTo>
                    <a:pt x="1206" y="4712"/>
                    <a:pt x="1265" y="4771"/>
                    <a:pt x="1335" y="4771"/>
                  </a:cubicBezTo>
                  <a:cubicBezTo>
                    <a:pt x="1418" y="4771"/>
                    <a:pt x="1477" y="4712"/>
                    <a:pt x="1501" y="4641"/>
                  </a:cubicBezTo>
                  <a:lnTo>
                    <a:pt x="1501" y="1204"/>
                  </a:lnTo>
                  <a:cubicBezTo>
                    <a:pt x="1501" y="826"/>
                    <a:pt x="1253" y="388"/>
                    <a:pt x="922" y="211"/>
                  </a:cubicBezTo>
                  <a:lnTo>
                    <a:pt x="709" y="81"/>
                  </a:lnTo>
                  <a:cubicBezTo>
                    <a:pt x="608" y="27"/>
                    <a:pt x="507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246;p40">
              <a:extLst>
                <a:ext uri="{FF2B5EF4-FFF2-40B4-BE49-F238E27FC236}">
                  <a16:creationId xmlns:a16="http://schemas.microsoft.com/office/drawing/2014/main" id="{B8B2CBCE-45FF-37DD-04C0-9D0D9EB74025}"/>
                </a:ext>
              </a:extLst>
            </p:cNvPr>
            <p:cNvSpPr/>
            <p:nvPr/>
          </p:nvSpPr>
          <p:spPr>
            <a:xfrm>
              <a:off x="4236300" y="-539359"/>
              <a:ext cx="275544" cy="105292"/>
            </a:xfrm>
            <a:custGeom>
              <a:avLst/>
              <a:gdLst/>
              <a:ahLst/>
              <a:cxnLst/>
              <a:rect l="l" t="t" r="r" b="b"/>
              <a:pathLst>
                <a:path w="3580" h="1368" extrusionOk="0">
                  <a:moveTo>
                    <a:pt x="3580" y="24"/>
                  </a:moveTo>
                  <a:lnTo>
                    <a:pt x="3579" y="63"/>
                  </a:lnTo>
                  <a:lnTo>
                    <a:pt x="3579" y="63"/>
                  </a:lnTo>
                  <a:cubicBezTo>
                    <a:pt x="3580" y="50"/>
                    <a:pt x="3580" y="37"/>
                    <a:pt x="3580" y="24"/>
                  </a:cubicBezTo>
                  <a:close/>
                  <a:moveTo>
                    <a:pt x="24" y="1"/>
                  </a:moveTo>
                  <a:lnTo>
                    <a:pt x="1" y="331"/>
                  </a:lnTo>
                  <a:cubicBezTo>
                    <a:pt x="1" y="591"/>
                    <a:pt x="190" y="863"/>
                    <a:pt x="544" y="1076"/>
                  </a:cubicBezTo>
                  <a:cubicBezTo>
                    <a:pt x="887" y="1270"/>
                    <a:pt x="1338" y="1368"/>
                    <a:pt x="1792" y="1368"/>
                  </a:cubicBezTo>
                  <a:cubicBezTo>
                    <a:pt x="2245" y="1368"/>
                    <a:pt x="2700" y="1270"/>
                    <a:pt x="3048" y="1076"/>
                  </a:cubicBezTo>
                  <a:cubicBezTo>
                    <a:pt x="3391" y="863"/>
                    <a:pt x="3568" y="615"/>
                    <a:pt x="3568" y="343"/>
                  </a:cubicBezTo>
                  <a:lnTo>
                    <a:pt x="3579" y="63"/>
                  </a:lnTo>
                  <a:lnTo>
                    <a:pt x="3579" y="63"/>
                  </a:lnTo>
                  <a:cubicBezTo>
                    <a:pt x="3561" y="299"/>
                    <a:pt x="3385" y="543"/>
                    <a:pt x="3060" y="745"/>
                  </a:cubicBezTo>
                  <a:cubicBezTo>
                    <a:pt x="2724" y="946"/>
                    <a:pt x="2272" y="1046"/>
                    <a:pt x="1817" y="1046"/>
                  </a:cubicBezTo>
                  <a:cubicBezTo>
                    <a:pt x="1362" y="1046"/>
                    <a:pt x="904" y="946"/>
                    <a:pt x="556" y="745"/>
                  </a:cubicBezTo>
                  <a:cubicBezTo>
                    <a:pt x="201" y="532"/>
                    <a:pt x="24" y="272"/>
                    <a:pt x="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247;p40">
              <a:extLst>
                <a:ext uri="{FF2B5EF4-FFF2-40B4-BE49-F238E27FC236}">
                  <a16:creationId xmlns:a16="http://schemas.microsoft.com/office/drawing/2014/main" id="{78F64550-2A7A-E2C6-EE62-DC282A35EADD}"/>
                </a:ext>
              </a:extLst>
            </p:cNvPr>
            <p:cNvSpPr/>
            <p:nvPr/>
          </p:nvSpPr>
          <p:spPr>
            <a:xfrm>
              <a:off x="4408172" y="-537512"/>
              <a:ext cx="103675" cy="100981"/>
            </a:xfrm>
            <a:custGeom>
              <a:avLst/>
              <a:gdLst/>
              <a:ahLst/>
              <a:cxnLst/>
              <a:rect l="l" t="t" r="r" b="b"/>
              <a:pathLst>
                <a:path w="1347" h="1312" extrusionOk="0">
                  <a:moveTo>
                    <a:pt x="1347" y="0"/>
                  </a:moveTo>
                  <a:lnTo>
                    <a:pt x="1346" y="39"/>
                  </a:lnTo>
                  <a:lnTo>
                    <a:pt x="1346" y="39"/>
                  </a:lnTo>
                  <a:cubicBezTo>
                    <a:pt x="1347" y="26"/>
                    <a:pt x="1347" y="13"/>
                    <a:pt x="1347" y="0"/>
                  </a:cubicBezTo>
                  <a:close/>
                  <a:moveTo>
                    <a:pt x="1346" y="39"/>
                  </a:moveTo>
                  <a:cubicBezTo>
                    <a:pt x="1328" y="275"/>
                    <a:pt x="1152" y="519"/>
                    <a:pt x="827" y="721"/>
                  </a:cubicBezTo>
                  <a:cubicBezTo>
                    <a:pt x="591" y="851"/>
                    <a:pt x="319" y="945"/>
                    <a:pt x="24" y="981"/>
                  </a:cubicBezTo>
                  <a:lnTo>
                    <a:pt x="0" y="1311"/>
                  </a:lnTo>
                  <a:cubicBezTo>
                    <a:pt x="296" y="1264"/>
                    <a:pt x="579" y="1181"/>
                    <a:pt x="815" y="1052"/>
                  </a:cubicBezTo>
                  <a:cubicBezTo>
                    <a:pt x="1158" y="839"/>
                    <a:pt x="1335" y="591"/>
                    <a:pt x="1335" y="319"/>
                  </a:cubicBezTo>
                  <a:lnTo>
                    <a:pt x="1346" y="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248;p40">
              <a:extLst>
                <a:ext uri="{FF2B5EF4-FFF2-40B4-BE49-F238E27FC236}">
                  <a16:creationId xmlns:a16="http://schemas.microsoft.com/office/drawing/2014/main" id="{9F51D999-41E6-C106-1059-9DA34E365935}"/>
                </a:ext>
              </a:extLst>
            </p:cNvPr>
            <p:cNvSpPr/>
            <p:nvPr/>
          </p:nvSpPr>
          <p:spPr>
            <a:xfrm>
              <a:off x="4339054" y="-461159"/>
              <a:ext cx="70964" cy="27323"/>
            </a:xfrm>
            <a:custGeom>
              <a:avLst/>
              <a:gdLst/>
              <a:ahLst/>
              <a:cxnLst/>
              <a:rect l="l" t="t" r="r" b="b"/>
              <a:pathLst>
                <a:path w="922" h="355" extrusionOk="0">
                  <a:moveTo>
                    <a:pt x="12" y="0"/>
                  </a:moveTo>
                  <a:lnTo>
                    <a:pt x="0" y="319"/>
                  </a:lnTo>
                  <a:cubicBezTo>
                    <a:pt x="148" y="343"/>
                    <a:pt x="299" y="355"/>
                    <a:pt x="449" y="355"/>
                  </a:cubicBezTo>
                  <a:cubicBezTo>
                    <a:pt x="600" y="355"/>
                    <a:pt x="751" y="343"/>
                    <a:pt x="898" y="319"/>
                  </a:cubicBezTo>
                  <a:lnTo>
                    <a:pt x="922" y="0"/>
                  </a:lnTo>
                  <a:lnTo>
                    <a:pt x="922" y="0"/>
                  </a:lnTo>
                  <a:cubicBezTo>
                    <a:pt x="780" y="18"/>
                    <a:pt x="632" y="27"/>
                    <a:pt x="480" y="27"/>
                  </a:cubicBezTo>
                  <a:cubicBezTo>
                    <a:pt x="328" y="27"/>
                    <a:pt x="172" y="18"/>
                    <a:pt x="12" y="0"/>
                  </a:cubicBezTo>
                  <a:close/>
                </a:path>
              </a:pathLst>
            </a:custGeom>
            <a:solidFill>
              <a:srgbClr val="282A2E">
                <a:alpha val="3648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249;p40">
              <a:extLst>
                <a:ext uri="{FF2B5EF4-FFF2-40B4-BE49-F238E27FC236}">
                  <a16:creationId xmlns:a16="http://schemas.microsoft.com/office/drawing/2014/main" id="{B12958CB-2465-9726-3948-C0A6F34FE05F}"/>
                </a:ext>
              </a:extLst>
            </p:cNvPr>
            <p:cNvSpPr/>
            <p:nvPr/>
          </p:nvSpPr>
          <p:spPr>
            <a:xfrm>
              <a:off x="4264472" y="-488406"/>
              <a:ext cx="74582" cy="51876"/>
            </a:xfrm>
            <a:custGeom>
              <a:avLst/>
              <a:gdLst/>
              <a:ahLst/>
              <a:cxnLst/>
              <a:rect l="l" t="t" r="r" b="b"/>
              <a:pathLst>
                <a:path w="969" h="674" extrusionOk="0">
                  <a:moveTo>
                    <a:pt x="24" y="0"/>
                  </a:moveTo>
                  <a:lnTo>
                    <a:pt x="0" y="319"/>
                  </a:lnTo>
                  <a:lnTo>
                    <a:pt x="142" y="414"/>
                  </a:lnTo>
                  <a:cubicBezTo>
                    <a:pt x="378" y="543"/>
                    <a:pt x="650" y="626"/>
                    <a:pt x="945" y="673"/>
                  </a:cubicBezTo>
                  <a:lnTo>
                    <a:pt x="969" y="354"/>
                  </a:lnTo>
                  <a:cubicBezTo>
                    <a:pt x="674" y="307"/>
                    <a:pt x="378" y="213"/>
                    <a:pt x="154" y="83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282A2E">
                <a:alpha val="1698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250;p40">
              <a:extLst>
                <a:ext uri="{FF2B5EF4-FFF2-40B4-BE49-F238E27FC236}">
                  <a16:creationId xmlns:a16="http://schemas.microsoft.com/office/drawing/2014/main" id="{92C16A17-E067-8C9D-8BD7-658BADB7C065}"/>
                </a:ext>
              </a:extLst>
            </p:cNvPr>
            <p:cNvSpPr/>
            <p:nvPr/>
          </p:nvSpPr>
          <p:spPr>
            <a:xfrm>
              <a:off x="4235376" y="-539359"/>
              <a:ext cx="31942" cy="75582"/>
            </a:xfrm>
            <a:custGeom>
              <a:avLst/>
              <a:gdLst/>
              <a:ahLst/>
              <a:cxnLst/>
              <a:rect l="l" t="t" r="r" b="b"/>
              <a:pathLst>
                <a:path w="415" h="982" extrusionOk="0">
                  <a:moveTo>
                    <a:pt x="24" y="1"/>
                  </a:moveTo>
                  <a:lnTo>
                    <a:pt x="1" y="331"/>
                  </a:lnTo>
                  <a:cubicBezTo>
                    <a:pt x="1" y="390"/>
                    <a:pt x="24" y="449"/>
                    <a:pt x="36" y="497"/>
                  </a:cubicBezTo>
                  <a:cubicBezTo>
                    <a:pt x="83" y="674"/>
                    <a:pt x="213" y="827"/>
                    <a:pt x="402" y="981"/>
                  </a:cubicBezTo>
                  <a:lnTo>
                    <a:pt x="414" y="650"/>
                  </a:lnTo>
                  <a:cubicBezTo>
                    <a:pt x="225" y="508"/>
                    <a:pt x="107" y="343"/>
                    <a:pt x="48" y="166"/>
                  </a:cubicBezTo>
                  <a:cubicBezTo>
                    <a:pt x="36" y="107"/>
                    <a:pt x="24" y="48"/>
                    <a:pt x="24" y="1"/>
                  </a:cubicBezTo>
                  <a:close/>
                </a:path>
              </a:pathLst>
            </a:custGeom>
            <a:solidFill>
              <a:srgbClr val="282A2E">
                <a:alpha val="3648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251;p40">
              <a:extLst>
                <a:ext uri="{FF2B5EF4-FFF2-40B4-BE49-F238E27FC236}">
                  <a16:creationId xmlns:a16="http://schemas.microsoft.com/office/drawing/2014/main" id="{868140DE-B38D-4542-04B1-4F92A0697287}"/>
                </a:ext>
              </a:extLst>
            </p:cNvPr>
            <p:cNvSpPr/>
            <p:nvPr/>
          </p:nvSpPr>
          <p:spPr>
            <a:xfrm>
              <a:off x="4225370" y="-617329"/>
              <a:ext cx="299250" cy="158476"/>
            </a:xfrm>
            <a:custGeom>
              <a:avLst/>
              <a:gdLst/>
              <a:ahLst/>
              <a:cxnLst/>
              <a:rect l="l" t="t" r="r" b="b"/>
              <a:pathLst>
                <a:path w="3888" h="2059" extrusionOk="0">
                  <a:moveTo>
                    <a:pt x="1934" y="1"/>
                  </a:moveTo>
                  <a:cubicBezTo>
                    <a:pt x="1480" y="1"/>
                    <a:pt x="1029" y="98"/>
                    <a:pt x="686" y="293"/>
                  </a:cubicBezTo>
                  <a:cubicBezTo>
                    <a:pt x="1" y="706"/>
                    <a:pt x="1" y="1356"/>
                    <a:pt x="698" y="1758"/>
                  </a:cubicBezTo>
                  <a:cubicBezTo>
                    <a:pt x="1046" y="1959"/>
                    <a:pt x="1501" y="2059"/>
                    <a:pt x="1954" y="2059"/>
                  </a:cubicBezTo>
                  <a:cubicBezTo>
                    <a:pt x="2408" y="2059"/>
                    <a:pt x="2860" y="1959"/>
                    <a:pt x="3202" y="1758"/>
                  </a:cubicBezTo>
                  <a:cubicBezTo>
                    <a:pt x="3887" y="1344"/>
                    <a:pt x="3887" y="695"/>
                    <a:pt x="3190" y="293"/>
                  </a:cubicBezTo>
                  <a:cubicBezTo>
                    <a:pt x="2842" y="98"/>
                    <a:pt x="2387" y="1"/>
                    <a:pt x="19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252;p40">
              <a:extLst>
                <a:ext uri="{FF2B5EF4-FFF2-40B4-BE49-F238E27FC236}">
                  <a16:creationId xmlns:a16="http://schemas.microsoft.com/office/drawing/2014/main" id="{3C9F34B4-934C-855C-5508-3EB919EB6542}"/>
                </a:ext>
              </a:extLst>
            </p:cNvPr>
            <p:cNvSpPr/>
            <p:nvPr/>
          </p:nvSpPr>
          <p:spPr>
            <a:xfrm>
              <a:off x="4252694" y="-782119"/>
              <a:ext cx="243756" cy="232827"/>
            </a:xfrm>
            <a:custGeom>
              <a:avLst/>
              <a:gdLst/>
              <a:ahLst/>
              <a:cxnLst/>
              <a:rect l="l" t="t" r="r" b="b"/>
              <a:pathLst>
                <a:path w="3167" h="3025" extrusionOk="0">
                  <a:moveTo>
                    <a:pt x="1583" y="0"/>
                  </a:moveTo>
                  <a:cubicBezTo>
                    <a:pt x="709" y="0"/>
                    <a:pt x="0" y="709"/>
                    <a:pt x="0" y="1583"/>
                  </a:cubicBezTo>
                  <a:lnTo>
                    <a:pt x="0" y="3025"/>
                  </a:lnTo>
                  <a:lnTo>
                    <a:pt x="3166" y="3025"/>
                  </a:lnTo>
                  <a:lnTo>
                    <a:pt x="3166" y="1583"/>
                  </a:lnTo>
                  <a:cubicBezTo>
                    <a:pt x="3166" y="709"/>
                    <a:pt x="2457" y="0"/>
                    <a:pt x="1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253;p40">
              <a:extLst>
                <a:ext uri="{FF2B5EF4-FFF2-40B4-BE49-F238E27FC236}">
                  <a16:creationId xmlns:a16="http://schemas.microsoft.com/office/drawing/2014/main" id="{854BD62E-EB53-5D9F-0F53-8FB0A8B7EA57}"/>
                </a:ext>
              </a:extLst>
            </p:cNvPr>
            <p:cNvSpPr/>
            <p:nvPr/>
          </p:nvSpPr>
          <p:spPr>
            <a:xfrm>
              <a:off x="4241765" y="-619792"/>
              <a:ext cx="266461" cy="141235"/>
            </a:xfrm>
            <a:custGeom>
              <a:avLst/>
              <a:gdLst/>
              <a:ahLst/>
              <a:cxnLst/>
              <a:rect l="l" t="t" r="r" b="b"/>
              <a:pathLst>
                <a:path w="3462" h="1835" extrusionOk="0">
                  <a:moveTo>
                    <a:pt x="1741" y="0"/>
                  </a:moveTo>
                  <a:cubicBezTo>
                    <a:pt x="1335" y="0"/>
                    <a:pt x="928" y="89"/>
                    <a:pt x="615" y="266"/>
                  </a:cubicBezTo>
                  <a:cubicBezTo>
                    <a:pt x="0" y="620"/>
                    <a:pt x="0" y="1211"/>
                    <a:pt x="615" y="1565"/>
                  </a:cubicBezTo>
                  <a:cubicBezTo>
                    <a:pt x="721" y="1648"/>
                    <a:pt x="851" y="1683"/>
                    <a:pt x="981" y="1731"/>
                  </a:cubicBezTo>
                  <a:cubicBezTo>
                    <a:pt x="1075" y="1743"/>
                    <a:pt x="1158" y="1778"/>
                    <a:pt x="1253" y="1790"/>
                  </a:cubicBezTo>
                  <a:cubicBezTo>
                    <a:pt x="1406" y="1819"/>
                    <a:pt x="1569" y="1834"/>
                    <a:pt x="1731" y="1834"/>
                  </a:cubicBezTo>
                  <a:cubicBezTo>
                    <a:pt x="1894" y="1834"/>
                    <a:pt x="2056" y="1819"/>
                    <a:pt x="2210" y="1790"/>
                  </a:cubicBezTo>
                  <a:cubicBezTo>
                    <a:pt x="2304" y="1778"/>
                    <a:pt x="2387" y="1766"/>
                    <a:pt x="2481" y="1731"/>
                  </a:cubicBezTo>
                  <a:cubicBezTo>
                    <a:pt x="2611" y="1683"/>
                    <a:pt x="2729" y="1624"/>
                    <a:pt x="2847" y="1565"/>
                  </a:cubicBezTo>
                  <a:cubicBezTo>
                    <a:pt x="3462" y="1199"/>
                    <a:pt x="3450" y="620"/>
                    <a:pt x="2859" y="266"/>
                  </a:cubicBezTo>
                  <a:cubicBezTo>
                    <a:pt x="2552" y="89"/>
                    <a:pt x="2148" y="0"/>
                    <a:pt x="1741" y="0"/>
                  </a:cubicBezTo>
                  <a:close/>
                </a:path>
              </a:pathLst>
            </a:custGeom>
            <a:solidFill>
              <a:srgbClr val="EBEAEA">
                <a:alpha val="5346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254;p40">
              <a:extLst>
                <a:ext uri="{FF2B5EF4-FFF2-40B4-BE49-F238E27FC236}">
                  <a16:creationId xmlns:a16="http://schemas.microsoft.com/office/drawing/2014/main" id="{15CC90F5-B936-BA33-D487-6F5D71C47C9C}"/>
                </a:ext>
              </a:extLst>
            </p:cNvPr>
            <p:cNvSpPr/>
            <p:nvPr/>
          </p:nvSpPr>
          <p:spPr>
            <a:xfrm>
              <a:off x="4317194" y="-682136"/>
              <a:ext cx="102829" cy="199192"/>
            </a:xfrm>
            <a:custGeom>
              <a:avLst/>
              <a:gdLst/>
              <a:ahLst/>
              <a:cxnLst/>
              <a:rect l="l" t="t" r="r" b="b"/>
              <a:pathLst>
                <a:path w="1336" h="2588" extrusionOk="0">
                  <a:moveTo>
                    <a:pt x="1" y="1"/>
                  </a:moveTo>
                  <a:lnTo>
                    <a:pt x="1" y="1667"/>
                  </a:lnTo>
                  <a:lnTo>
                    <a:pt x="1" y="2529"/>
                  </a:lnTo>
                  <a:cubicBezTo>
                    <a:pt x="95" y="2553"/>
                    <a:pt x="178" y="2564"/>
                    <a:pt x="273" y="2588"/>
                  </a:cubicBezTo>
                  <a:lnTo>
                    <a:pt x="273" y="1548"/>
                  </a:lnTo>
                  <a:lnTo>
                    <a:pt x="273" y="1159"/>
                  </a:lnTo>
                  <a:lnTo>
                    <a:pt x="1336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255;p40">
              <a:extLst>
                <a:ext uri="{FF2B5EF4-FFF2-40B4-BE49-F238E27FC236}">
                  <a16:creationId xmlns:a16="http://schemas.microsoft.com/office/drawing/2014/main" id="{E5F898E2-2033-F6CF-D841-8613FB05E1FF}"/>
                </a:ext>
              </a:extLst>
            </p:cNvPr>
            <p:cNvSpPr/>
            <p:nvPr/>
          </p:nvSpPr>
          <p:spPr>
            <a:xfrm>
              <a:off x="4375383" y="-654812"/>
              <a:ext cx="57418" cy="171868"/>
            </a:xfrm>
            <a:custGeom>
              <a:avLst/>
              <a:gdLst/>
              <a:ahLst/>
              <a:cxnLst/>
              <a:rect l="l" t="t" r="r" b="b"/>
              <a:pathLst>
                <a:path w="746" h="2233" extrusionOk="0">
                  <a:moveTo>
                    <a:pt x="745" y="0"/>
                  </a:moveTo>
                  <a:lnTo>
                    <a:pt x="1" y="815"/>
                  </a:lnTo>
                  <a:lnTo>
                    <a:pt x="1" y="1489"/>
                  </a:lnTo>
                  <a:lnTo>
                    <a:pt x="474" y="1760"/>
                  </a:lnTo>
                  <a:lnTo>
                    <a:pt x="474" y="2233"/>
                  </a:lnTo>
                  <a:cubicBezTo>
                    <a:pt x="568" y="2221"/>
                    <a:pt x="651" y="2186"/>
                    <a:pt x="745" y="2174"/>
                  </a:cubicBezTo>
                  <a:lnTo>
                    <a:pt x="745" y="1217"/>
                  </a:lnTo>
                  <a:lnTo>
                    <a:pt x="745" y="402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256;p40">
              <a:extLst>
                <a:ext uri="{FF2B5EF4-FFF2-40B4-BE49-F238E27FC236}">
                  <a16:creationId xmlns:a16="http://schemas.microsoft.com/office/drawing/2014/main" id="{ACE8D7A7-EB25-4636-D301-211D06678D11}"/>
                </a:ext>
              </a:extLst>
            </p:cNvPr>
            <p:cNvSpPr/>
            <p:nvPr/>
          </p:nvSpPr>
          <p:spPr>
            <a:xfrm>
              <a:off x="4264471" y="-759567"/>
              <a:ext cx="98287" cy="95902"/>
            </a:xfrm>
            <a:custGeom>
              <a:avLst/>
              <a:gdLst/>
              <a:ahLst/>
              <a:cxnLst/>
              <a:rect l="l" t="t" r="r" b="b"/>
              <a:pathLst>
                <a:path w="1277" h="1246" extrusionOk="0">
                  <a:moveTo>
                    <a:pt x="898" y="0"/>
                  </a:moveTo>
                  <a:cubicBezTo>
                    <a:pt x="713" y="0"/>
                    <a:pt x="484" y="119"/>
                    <a:pt x="308" y="345"/>
                  </a:cubicBezTo>
                  <a:cubicBezTo>
                    <a:pt x="60" y="652"/>
                    <a:pt x="1" y="1030"/>
                    <a:pt x="190" y="1184"/>
                  </a:cubicBezTo>
                  <a:cubicBezTo>
                    <a:pt x="245" y="1225"/>
                    <a:pt x="314" y="1246"/>
                    <a:pt x="391" y="1246"/>
                  </a:cubicBezTo>
                  <a:cubicBezTo>
                    <a:pt x="577" y="1246"/>
                    <a:pt x="806" y="1126"/>
                    <a:pt x="981" y="901"/>
                  </a:cubicBezTo>
                  <a:cubicBezTo>
                    <a:pt x="1241" y="593"/>
                    <a:pt x="1277" y="215"/>
                    <a:pt x="1099" y="62"/>
                  </a:cubicBezTo>
                  <a:cubicBezTo>
                    <a:pt x="1044" y="20"/>
                    <a:pt x="975" y="0"/>
                    <a:pt x="8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230;p40">
            <a:extLst>
              <a:ext uri="{FF2B5EF4-FFF2-40B4-BE49-F238E27FC236}">
                <a16:creationId xmlns:a16="http://schemas.microsoft.com/office/drawing/2014/main" id="{5D3A591C-2A69-F9A9-39D9-0B28EE5D6B19}"/>
              </a:ext>
            </a:extLst>
          </p:cNvPr>
          <p:cNvGrpSpPr/>
          <p:nvPr/>
        </p:nvGrpSpPr>
        <p:grpSpPr>
          <a:xfrm>
            <a:off x="4645857" y="3644417"/>
            <a:ext cx="642501" cy="606585"/>
            <a:chOff x="-4345070" y="3726402"/>
            <a:chExt cx="642501" cy="606585"/>
          </a:xfrm>
        </p:grpSpPr>
        <p:sp>
          <p:nvSpPr>
            <p:cNvPr id="45" name="Google Shape;4231;p40">
              <a:extLst>
                <a:ext uri="{FF2B5EF4-FFF2-40B4-BE49-F238E27FC236}">
                  <a16:creationId xmlns:a16="http://schemas.microsoft.com/office/drawing/2014/main" id="{F997170F-EE05-DE1B-0093-57AD6888406B}"/>
                </a:ext>
              </a:extLst>
            </p:cNvPr>
            <p:cNvSpPr/>
            <p:nvPr/>
          </p:nvSpPr>
          <p:spPr>
            <a:xfrm>
              <a:off x="-4345070" y="3767752"/>
              <a:ext cx="275029" cy="208137"/>
            </a:xfrm>
            <a:custGeom>
              <a:avLst/>
              <a:gdLst/>
              <a:ahLst/>
              <a:cxnLst/>
              <a:rect l="l" t="t" r="r" b="b"/>
              <a:pathLst>
                <a:path w="2175" h="1646" extrusionOk="0">
                  <a:moveTo>
                    <a:pt x="539" y="1"/>
                  </a:moveTo>
                  <a:cubicBezTo>
                    <a:pt x="447" y="1"/>
                    <a:pt x="361" y="22"/>
                    <a:pt x="284" y="63"/>
                  </a:cubicBezTo>
                  <a:cubicBezTo>
                    <a:pt x="107" y="169"/>
                    <a:pt x="1" y="382"/>
                    <a:pt x="1" y="642"/>
                  </a:cubicBezTo>
                  <a:lnTo>
                    <a:pt x="1" y="1528"/>
                  </a:lnTo>
                  <a:cubicBezTo>
                    <a:pt x="1" y="1587"/>
                    <a:pt x="60" y="1646"/>
                    <a:pt x="119" y="1646"/>
                  </a:cubicBezTo>
                  <a:cubicBezTo>
                    <a:pt x="201" y="1646"/>
                    <a:pt x="237" y="1599"/>
                    <a:pt x="225" y="1540"/>
                  </a:cubicBezTo>
                  <a:lnTo>
                    <a:pt x="225" y="654"/>
                  </a:lnTo>
                  <a:cubicBezTo>
                    <a:pt x="225" y="465"/>
                    <a:pt x="284" y="335"/>
                    <a:pt x="390" y="276"/>
                  </a:cubicBezTo>
                  <a:cubicBezTo>
                    <a:pt x="429" y="252"/>
                    <a:pt x="476" y="239"/>
                    <a:pt x="530" y="239"/>
                  </a:cubicBezTo>
                  <a:cubicBezTo>
                    <a:pt x="611" y="239"/>
                    <a:pt x="705" y="266"/>
                    <a:pt x="804" y="323"/>
                  </a:cubicBezTo>
                  <a:lnTo>
                    <a:pt x="1985" y="996"/>
                  </a:lnTo>
                  <a:cubicBezTo>
                    <a:pt x="2004" y="1008"/>
                    <a:pt x="2024" y="1013"/>
                    <a:pt x="2044" y="1013"/>
                  </a:cubicBezTo>
                  <a:cubicBezTo>
                    <a:pt x="2086" y="1013"/>
                    <a:pt x="2127" y="989"/>
                    <a:pt x="2151" y="949"/>
                  </a:cubicBezTo>
                  <a:cubicBezTo>
                    <a:pt x="2174" y="890"/>
                    <a:pt x="2162" y="819"/>
                    <a:pt x="2103" y="795"/>
                  </a:cubicBezTo>
                  <a:lnTo>
                    <a:pt x="922" y="110"/>
                  </a:lnTo>
                  <a:cubicBezTo>
                    <a:pt x="788" y="37"/>
                    <a:pt x="658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232;p40">
              <a:extLst>
                <a:ext uri="{FF2B5EF4-FFF2-40B4-BE49-F238E27FC236}">
                  <a16:creationId xmlns:a16="http://schemas.microsoft.com/office/drawing/2014/main" id="{5279A210-5B08-08D8-042B-EDE2BB301F71}"/>
                </a:ext>
              </a:extLst>
            </p:cNvPr>
            <p:cNvSpPr/>
            <p:nvPr/>
          </p:nvSpPr>
          <p:spPr>
            <a:xfrm>
              <a:off x="-4261358" y="3726402"/>
              <a:ext cx="504915" cy="413871"/>
            </a:xfrm>
            <a:custGeom>
              <a:avLst/>
              <a:gdLst/>
              <a:ahLst/>
              <a:cxnLst/>
              <a:rect l="l" t="t" r="r" b="b"/>
              <a:pathLst>
                <a:path w="3993" h="3273" extrusionOk="0">
                  <a:moveTo>
                    <a:pt x="874" y="0"/>
                  </a:moveTo>
                  <a:cubicBezTo>
                    <a:pt x="803" y="12"/>
                    <a:pt x="709" y="24"/>
                    <a:pt x="638" y="83"/>
                  </a:cubicBezTo>
                  <a:cubicBezTo>
                    <a:pt x="626" y="83"/>
                    <a:pt x="626" y="95"/>
                    <a:pt x="614" y="95"/>
                  </a:cubicBezTo>
                  <a:cubicBezTo>
                    <a:pt x="591" y="118"/>
                    <a:pt x="579" y="118"/>
                    <a:pt x="567" y="130"/>
                  </a:cubicBezTo>
                  <a:cubicBezTo>
                    <a:pt x="555" y="142"/>
                    <a:pt x="544" y="142"/>
                    <a:pt x="544" y="154"/>
                  </a:cubicBezTo>
                  <a:cubicBezTo>
                    <a:pt x="520" y="154"/>
                    <a:pt x="520" y="177"/>
                    <a:pt x="508" y="189"/>
                  </a:cubicBezTo>
                  <a:lnTo>
                    <a:pt x="461" y="236"/>
                  </a:lnTo>
                  <a:cubicBezTo>
                    <a:pt x="402" y="295"/>
                    <a:pt x="343" y="354"/>
                    <a:pt x="295" y="414"/>
                  </a:cubicBezTo>
                  <a:lnTo>
                    <a:pt x="284" y="425"/>
                  </a:lnTo>
                  <a:cubicBezTo>
                    <a:pt x="201" y="543"/>
                    <a:pt x="118" y="673"/>
                    <a:pt x="83" y="803"/>
                  </a:cubicBezTo>
                  <a:cubicBezTo>
                    <a:pt x="36" y="945"/>
                    <a:pt x="0" y="1063"/>
                    <a:pt x="0" y="1181"/>
                  </a:cubicBezTo>
                  <a:cubicBezTo>
                    <a:pt x="0" y="1382"/>
                    <a:pt x="83" y="1512"/>
                    <a:pt x="201" y="1595"/>
                  </a:cubicBezTo>
                  <a:lnTo>
                    <a:pt x="1855" y="2552"/>
                  </a:lnTo>
                  <a:lnTo>
                    <a:pt x="3063" y="3247"/>
                  </a:lnTo>
                  <a:lnTo>
                    <a:pt x="3063" y="3247"/>
                  </a:lnTo>
                  <a:cubicBezTo>
                    <a:pt x="3025" y="3218"/>
                    <a:pt x="2995" y="3174"/>
                    <a:pt x="2977" y="3131"/>
                  </a:cubicBezTo>
                  <a:cubicBezTo>
                    <a:pt x="2942" y="3048"/>
                    <a:pt x="2930" y="2977"/>
                    <a:pt x="2930" y="2871"/>
                  </a:cubicBezTo>
                  <a:cubicBezTo>
                    <a:pt x="2930" y="2682"/>
                    <a:pt x="2989" y="2481"/>
                    <a:pt x="3095" y="2280"/>
                  </a:cubicBezTo>
                  <a:cubicBezTo>
                    <a:pt x="3095" y="2268"/>
                    <a:pt x="3107" y="2256"/>
                    <a:pt x="3107" y="2245"/>
                  </a:cubicBezTo>
                  <a:cubicBezTo>
                    <a:pt x="3119" y="2209"/>
                    <a:pt x="3142" y="2197"/>
                    <a:pt x="3154" y="2162"/>
                  </a:cubicBezTo>
                  <a:cubicBezTo>
                    <a:pt x="3178" y="2138"/>
                    <a:pt x="3202" y="2091"/>
                    <a:pt x="3225" y="2067"/>
                  </a:cubicBezTo>
                  <a:cubicBezTo>
                    <a:pt x="3331" y="1949"/>
                    <a:pt x="3438" y="1843"/>
                    <a:pt x="3556" y="1772"/>
                  </a:cubicBezTo>
                  <a:cubicBezTo>
                    <a:pt x="3580" y="1748"/>
                    <a:pt x="3627" y="1737"/>
                    <a:pt x="3650" y="1725"/>
                  </a:cubicBezTo>
                  <a:cubicBezTo>
                    <a:pt x="3707" y="1699"/>
                    <a:pt x="3764" y="1688"/>
                    <a:pt x="3818" y="1688"/>
                  </a:cubicBezTo>
                  <a:cubicBezTo>
                    <a:pt x="3864" y="1688"/>
                    <a:pt x="3907" y="1697"/>
                    <a:pt x="3946" y="1713"/>
                  </a:cubicBezTo>
                  <a:cubicBezTo>
                    <a:pt x="3969" y="1713"/>
                    <a:pt x="3981" y="1725"/>
                    <a:pt x="3981" y="1725"/>
                  </a:cubicBezTo>
                  <a:lnTo>
                    <a:pt x="3993" y="1725"/>
                  </a:lnTo>
                  <a:lnTo>
                    <a:pt x="2209" y="685"/>
                  </a:lnTo>
                  <a:lnTo>
                    <a:pt x="1087" y="36"/>
                  </a:lnTo>
                  <a:cubicBezTo>
                    <a:pt x="1087" y="36"/>
                    <a:pt x="1063" y="24"/>
                    <a:pt x="1052" y="24"/>
                  </a:cubicBezTo>
                  <a:cubicBezTo>
                    <a:pt x="1004" y="12"/>
                    <a:pt x="957" y="0"/>
                    <a:pt x="910" y="0"/>
                  </a:cubicBezTo>
                  <a:close/>
                  <a:moveTo>
                    <a:pt x="3063" y="3247"/>
                  </a:moveTo>
                  <a:lnTo>
                    <a:pt x="3063" y="3247"/>
                  </a:lnTo>
                  <a:cubicBezTo>
                    <a:pt x="3077" y="3258"/>
                    <a:pt x="3092" y="3266"/>
                    <a:pt x="3107" y="3272"/>
                  </a:cubicBezTo>
                  <a:lnTo>
                    <a:pt x="3063" y="324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233;p40">
              <a:extLst>
                <a:ext uri="{FF2B5EF4-FFF2-40B4-BE49-F238E27FC236}">
                  <a16:creationId xmlns:a16="http://schemas.microsoft.com/office/drawing/2014/main" id="{DB2A4598-C89F-1F14-D76B-E5576C4EF41D}"/>
                </a:ext>
              </a:extLst>
            </p:cNvPr>
            <p:cNvSpPr/>
            <p:nvPr/>
          </p:nvSpPr>
          <p:spPr>
            <a:xfrm>
              <a:off x="-3893888" y="3940232"/>
              <a:ext cx="159959" cy="209654"/>
            </a:xfrm>
            <a:custGeom>
              <a:avLst/>
              <a:gdLst/>
              <a:ahLst/>
              <a:cxnLst/>
              <a:rect l="l" t="t" r="r" b="b"/>
              <a:pathLst>
                <a:path w="1265" h="1658" extrusionOk="0">
                  <a:moveTo>
                    <a:pt x="917" y="0"/>
                  </a:moveTo>
                  <a:cubicBezTo>
                    <a:pt x="830" y="0"/>
                    <a:pt x="731" y="30"/>
                    <a:pt x="626" y="93"/>
                  </a:cubicBezTo>
                  <a:cubicBezTo>
                    <a:pt x="272" y="294"/>
                    <a:pt x="0" y="790"/>
                    <a:pt x="0" y="1203"/>
                  </a:cubicBezTo>
                  <a:cubicBezTo>
                    <a:pt x="0" y="1495"/>
                    <a:pt x="135" y="1657"/>
                    <a:pt x="339" y="1657"/>
                  </a:cubicBezTo>
                  <a:cubicBezTo>
                    <a:pt x="424" y="1657"/>
                    <a:pt x="522" y="1629"/>
                    <a:pt x="626" y="1570"/>
                  </a:cubicBezTo>
                  <a:cubicBezTo>
                    <a:pt x="981" y="1357"/>
                    <a:pt x="1264" y="861"/>
                    <a:pt x="1264" y="459"/>
                  </a:cubicBezTo>
                  <a:cubicBezTo>
                    <a:pt x="1264" y="168"/>
                    <a:pt x="1124" y="0"/>
                    <a:pt x="917" y="0"/>
                  </a:cubicBezTo>
                  <a:close/>
                </a:path>
              </a:pathLst>
            </a:custGeom>
            <a:solidFill>
              <a:srgbClr val="E7A11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234;p40">
              <a:extLst>
                <a:ext uri="{FF2B5EF4-FFF2-40B4-BE49-F238E27FC236}">
                  <a16:creationId xmlns:a16="http://schemas.microsoft.com/office/drawing/2014/main" id="{F164C890-486C-5154-2F16-779544DFC140}"/>
                </a:ext>
              </a:extLst>
            </p:cNvPr>
            <p:cNvSpPr/>
            <p:nvPr/>
          </p:nvSpPr>
          <p:spPr>
            <a:xfrm>
              <a:off x="-3959643" y="3902929"/>
              <a:ext cx="203205" cy="241772"/>
            </a:xfrm>
            <a:custGeom>
              <a:avLst/>
              <a:gdLst/>
              <a:ahLst/>
              <a:cxnLst/>
              <a:rect l="l" t="t" r="r" b="b"/>
              <a:pathLst>
                <a:path w="1607" h="1912" extrusionOk="0">
                  <a:moveTo>
                    <a:pt x="926" y="1"/>
                  </a:moveTo>
                  <a:cubicBezTo>
                    <a:pt x="866" y="1"/>
                    <a:pt x="798" y="16"/>
                    <a:pt x="721" y="45"/>
                  </a:cubicBezTo>
                  <a:lnTo>
                    <a:pt x="638" y="93"/>
                  </a:lnTo>
                  <a:cubicBezTo>
                    <a:pt x="556" y="140"/>
                    <a:pt x="485" y="199"/>
                    <a:pt x="426" y="258"/>
                  </a:cubicBezTo>
                  <a:cubicBezTo>
                    <a:pt x="178" y="506"/>
                    <a:pt x="0" y="872"/>
                    <a:pt x="0" y="1203"/>
                  </a:cubicBezTo>
                  <a:cubicBezTo>
                    <a:pt x="0" y="1404"/>
                    <a:pt x="71" y="1534"/>
                    <a:pt x="189" y="1616"/>
                  </a:cubicBezTo>
                  <a:lnTo>
                    <a:pt x="709" y="1912"/>
                  </a:lnTo>
                  <a:cubicBezTo>
                    <a:pt x="591" y="1829"/>
                    <a:pt x="520" y="1699"/>
                    <a:pt x="520" y="1498"/>
                  </a:cubicBezTo>
                  <a:cubicBezTo>
                    <a:pt x="520" y="1168"/>
                    <a:pt x="697" y="790"/>
                    <a:pt x="945" y="553"/>
                  </a:cubicBezTo>
                  <a:cubicBezTo>
                    <a:pt x="1005" y="494"/>
                    <a:pt x="1075" y="435"/>
                    <a:pt x="1146" y="388"/>
                  </a:cubicBezTo>
                  <a:lnTo>
                    <a:pt x="1241" y="341"/>
                  </a:lnTo>
                  <a:cubicBezTo>
                    <a:pt x="1312" y="317"/>
                    <a:pt x="1371" y="293"/>
                    <a:pt x="1430" y="293"/>
                  </a:cubicBezTo>
                  <a:cubicBezTo>
                    <a:pt x="1501" y="293"/>
                    <a:pt x="1560" y="317"/>
                    <a:pt x="1607" y="341"/>
                  </a:cubicBezTo>
                  <a:lnTo>
                    <a:pt x="1087" y="45"/>
                  </a:lnTo>
                  <a:cubicBezTo>
                    <a:pt x="1040" y="16"/>
                    <a:pt x="987" y="1"/>
                    <a:pt x="926" y="1"/>
                  </a:cubicBezTo>
                  <a:close/>
                </a:path>
              </a:pathLst>
            </a:custGeom>
            <a:solidFill>
              <a:srgbClr val="EBEAEA">
                <a:alpha val="5346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235;p40">
              <a:extLst>
                <a:ext uri="{FF2B5EF4-FFF2-40B4-BE49-F238E27FC236}">
                  <a16:creationId xmlns:a16="http://schemas.microsoft.com/office/drawing/2014/main" id="{35073DBF-27BF-1625-2C90-12C9768654C0}"/>
                </a:ext>
              </a:extLst>
            </p:cNvPr>
            <p:cNvSpPr/>
            <p:nvPr/>
          </p:nvSpPr>
          <p:spPr>
            <a:xfrm>
              <a:off x="-3893888" y="3940232"/>
              <a:ext cx="159959" cy="209654"/>
            </a:xfrm>
            <a:custGeom>
              <a:avLst/>
              <a:gdLst/>
              <a:ahLst/>
              <a:cxnLst/>
              <a:rect l="l" t="t" r="r" b="b"/>
              <a:pathLst>
                <a:path w="1265" h="1658" extrusionOk="0">
                  <a:moveTo>
                    <a:pt x="917" y="0"/>
                  </a:moveTo>
                  <a:cubicBezTo>
                    <a:pt x="830" y="0"/>
                    <a:pt x="731" y="30"/>
                    <a:pt x="626" y="93"/>
                  </a:cubicBezTo>
                  <a:cubicBezTo>
                    <a:pt x="272" y="294"/>
                    <a:pt x="0" y="790"/>
                    <a:pt x="0" y="1203"/>
                  </a:cubicBezTo>
                  <a:cubicBezTo>
                    <a:pt x="0" y="1495"/>
                    <a:pt x="135" y="1657"/>
                    <a:pt x="339" y="1657"/>
                  </a:cubicBezTo>
                  <a:cubicBezTo>
                    <a:pt x="424" y="1657"/>
                    <a:pt x="522" y="1629"/>
                    <a:pt x="626" y="1570"/>
                  </a:cubicBezTo>
                  <a:cubicBezTo>
                    <a:pt x="981" y="1357"/>
                    <a:pt x="1264" y="861"/>
                    <a:pt x="1264" y="459"/>
                  </a:cubicBezTo>
                  <a:cubicBezTo>
                    <a:pt x="1264" y="168"/>
                    <a:pt x="1124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236;p40">
              <a:extLst>
                <a:ext uri="{FF2B5EF4-FFF2-40B4-BE49-F238E27FC236}">
                  <a16:creationId xmlns:a16="http://schemas.microsoft.com/office/drawing/2014/main" id="{8A541591-A900-01C8-F1A7-DE3C31BF6EB5}"/>
                </a:ext>
              </a:extLst>
            </p:cNvPr>
            <p:cNvSpPr/>
            <p:nvPr/>
          </p:nvSpPr>
          <p:spPr>
            <a:xfrm>
              <a:off x="-3840146" y="4010034"/>
              <a:ext cx="52350" cy="66133"/>
            </a:xfrm>
            <a:custGeom>
              <a:avLst/>
              <a:gdLst/>
              <a:ahLst/>
              <a:cxnLst/>
              <a:rect l="l" t="t" r="r" b="b"/>
              <a:pathLst>
                <a:path w="414" h="523" extrusionOk="0">
                  <a:moveTo>
                    <a:pt x="295" y="0"/>
                  </a:moveTo>
                  <a:cubicBezTo>
                    <a:pt x="267" y="0"/>
                    <a:pt x="235" y="8"/>
                    <a:pt x="201" y="25"/>
                  </a:cubicBezTo>
                  <a:cubicBezTo>
                    <a:pt x="107" y="96"/>
                    <a:pt x="12" y="261"/>
                    <a:pt x="0" y="380"/>
                  </a:cubicBezTo>
                  <a:cubicBezTo>
                    <a:pt x="0" y="472"/>
                    <a:pt x="43" y="523"/>
                    <a:pt x="109" y="523"/>
                  </a:cubicBezTo>
                  <a:cubicBezTo>
                    <a:pt x="136" y="523"/>
                    <a:pt x="167" y="515"/>
                    <a:pt x="201" y="498"/>
                  </a:cubicBezTo>
                  <a:cubicBezTo>
                    <a:pt x="319" y="427"/>
                    <a:pt x="414" y="273"/>
                    <a:pt x="414" y="143"/>
                  </a:cubicBezTo>
                  <a:cubicBezTo>
                    <a:pt x="414" y="51"/>
                    <a:pt x="366" y="0"/>
                    <a:pt x="2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237;p40">
              <a:extLst>
                <a:ext uri="{FF2B5EF4-FFF2-40B4-BE49-F238E27FC236}">
                  <a16:creationId xmlns:a16="http://schemas.microsoft.com/office/drawing/2014/main" id="{CCEE82DE-C914-4736-36D7-46C12AC288B4}"/>
                </a:ext>
              </a:extLst>
            </p:cNvPr>
            <p:cNvSpPr/>
            <p:nvPr/>
          </p:nvSpPr>
          <p:spPr>
            <a:xfrm>
              <a:off x="-4262876" y="3728173"/>
              <a:ext cx="204723" cy="238738"/>
            </a:xfrm>
            <a:custGeom>
              <a:avLst/>
              <a:gdLst/>
              <a:ahLst/>
              <a:cxnLst/>
              <a:rect l="l" t="t" r="r" b="b"/>
              <a:pathLst>
                <a:path w="1619" h="1888" extrusionOk="0">
                  <a:moveTo>
                    <a:pt x="920" y="1"/>
                  </a:moveTo>
                  <a:cubicBezTo>
                    <a:pt x="857" y="1"/>
                    <a:pt x="786" y="16"/>
                    <a:pt x="709" y="45"/>
                  </a:cubicBezTo>
                  <a:cubicBezTo>
                    <a:pt x="697" y="57"/>
                    <a:pt x="674" y="69"/>
                    <a:pt x="638" y="81"/>
                  </a:cubicBezTo>
                  <a:cubicBezTo>
                    <a:pt x="567" y="128"/>
                    <a:pt x="496" y="175"/>
                    <a:pt x="414" y="246"/>
                  </a:cubicBezTo>
                  <a:cubicBezTo>
                    <a:pt x="178" y="482"/>
                    <a:pt x="0" y="872"/>
                    <a:pt x="0" y="1179"/>
                  </a:cubicBezTo>
                  <a:cubicBezTo>
                    <a:pt x="0" y="1380"/>
                    <a:pt x="83" y="1522"/>
                    <a:pt x="201" y="1593"/>
                  </a:cubicBezTo>
                  <a:lnTo>
                    <a:pt x="709" y="1888"/>
                  </a:lnTo>
                  <a:cubicBezTo>
                    <a:pt x="591" y="1817"/>
                    <a:pt x="520" y="1675"/>
                    <a:pt x="520" y="1475"/>
                  </a:cubicBezTo>
                  <a:cubicBezTo>
                    <a:pt x="508" y="1167"/>
                    <a:pt x="685" y="789"/>
                    <a:pt x="934" y="541"/>
                  </a:cubicBezTo>
                  <a:cubicBezTo>
                    <a:pt x="1004" y="482"/>
                    <a:pt x="1087" y="423"/>
                    <a:pt x="1158" y="376"/>
                  </a:cubicBezTo>
                  <a:lnTo>
                    <a:pt x="1241" y="340"/>
                  </a:lnTo>
                  <a:cubicBezTo>
                    <a:pt x="1317" y="311"/>
                    <a:pt x="1385" y="296"/>
                    <a:pt x="1447" y="296"/>
                  </a:cubicBezTo>
                  <a:cubicBezTo>
                    <a:pt x="1509" y="296"/>
                    <a:pt x="1566" y="311"/>
                    <a:pt x="1619" y="340"/>
                  </a:cubicBezTo>
                  <a:lnTo>
                    <a:pt x="1087" y="45"/>
                  </a:lnTo>
                  <a:cubicBezTo>
                    <a:pt x="1040" y="16"/>
                    <a:pt x="984" y="1"/>
                    <a:pt x="920" y="1"/>
                  </a:cubicBezTo>
                  <a:close/>
                </a:path>
              </a:pathLst>
            </a:custGeom>
            <a:solidFill>
              <a:srgbClr val="EBEAEA">
                <a:alpha val="5346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238;p40">
              <a:extLst>
                <a:ext uri="{FF2B5EF4-FFF2-40B4-BE49-F238E27FC236}">
                  <a16:creationId xmlns:a16="http://schemas.microsoft.com/office/drawing/2014/main" id="{98792EA1-7462-05DB-205B-29F8A07B080B}"/>
                </a:ext>
              </a:extLst>
            </p:cNvPr>
            <p:cNvSpPr/>
            <p:nvPr/>
          </p:nvSpPr>
          <p:spPr>
            <a:xfrm>
              <a:off x="-4206099" y="3735254"/>
              <a:ext cx="404893" cy="237726"/>
            </a:xfrm>
            <a:custGeom>
              <a:avLst/>
              <a:gdLst/>
              <a:ahLst/>
              <a:cxnLst/>
              <a:rect l="l" t="t" r="r" b="b"/>
              <a:pathLst>
                <a:path w="3202" h="1880" extrusionOk="0">
                  <a:moveTo>
                    <a:pt x="296" y="1"/>
                  </a:moveTo>
                  <a:cubicBezTo>
                    <a:pt x="284" y="13"/>
                    <a:pt x="248" y="25"/>
                    <a:pt x="225" y="48"/>
                  </a:cubicBezTo>
                  <a:cubicBezTo>
                    <a:pt x="142" y="84"/>
                    <a:pt x="71" y="131"/>
                    <a:pt x="0" y="202"/>
                  </a:cubicBezTo>
                  <a:lnTo>
                    <a:pt x="520" y="497"/>
                  </a:lnTo>
                  <a:lnTo>
                    <a:pt x="2386" y="1584"/>
                  </a:lnTo>
                  <a:lnTo>
                    <a:pt x="2906" y="1879"/>
                  </a:lnTo>
                  <a:cubicBezTo>
                    <a:pt x="2965" y="1820"/>
                    <a:pt x="3036" y="1761"/>
                    <a:pt x="3119" y="1714"/>
                  </a:cubicBezTo>
                  <a:lnTo>
                    <a:pt x="3202" y="1667"/>
                  </a:lnTo>
                  <a:lnTo>
                    <a:pt x="2682" y="1371"/>
                  </a:lnTo>
                  <a:lnTo>
                    <a:pt x="815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EBEAEA">
                <a:alpha val="5346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239;p40">
              <a:extLst>
                <a:ext uri="{FF2B5EF4-FFF2-40B4-BE49-F238E27FC236}">
                  <a16:creationId xmlns:a16="http://schemas.microsoft.com/office/drawing/2014/main" id="{4B70B3E0-5705-FD64-8411-A8218B8A6DC3}"/>
                </a:ext>
              </a:extLst>
            </p:cNvPr>
            <p:cNvSpPr/>
            <p:nvPr/>
          </p:nvSpPr>
          <p:spPr>
            <a:xfrm>
              <a:off x="-3826742" y="4028116"/>
              <a:ext cx="124174" cy="304871"/>
            </a:xfrm>
            <a:custGeom>
              <a:avLst/>
              <a:gdLst/>
              <a:ahLst/>
              <a:cxnLst/>
              <a:rect l="l" t="t" r="r" b="b"/>
              <a:pathLst>
                <a:path w="982" h="2411" extrusionOk="0">
                  <a:moveTo>
                    <a:pt x="132" y="1"/>
                  </a:moveTo>
                  <a:cubicBezTo>
                    <a:pt x="89" y="1"/>
                    <a:pt x="49" y="19"/>
                    <a:pt x="24" y="59"/>
                  </a:cubicBezTo>
                  <a:cubicBezTo>
                    <a:pt x="1" y="118"/>
                    <a:pt x="13" y="189"/>
                    <a:pt x="72" y="225"/>
                  </a:cubicBezTo>
                  <a:cubicBezTo>
                    <a:pt x="438" y="426"/>
                    <a:pt x="745" y="981"/>
                    <a:pt x="745" y="1406"/>
                  </a:cubicBezTo>
                  <a:lnTo>
                    <a:pt x="745" y="2292"/>
                  </a:lnTo>
                  <a:cubicBezTo>
                    <a:pt x="745" y="2351"/>
                    <a:pt x="804" y="2410"/>
                    <a:pt x="863" y="2410"/>
                  </a:cubicBezTo>
                  <a:cubicBezTo>
                    <a:pt x="922" y="2410"/>
                    <a:pt x="981" y="2363"/>
                    <a:pt x="981" y="2292"/>
                  </a:cubicBezTo>
                  <a:lnTo>
                    <a:pt x="981" y="1406"/>
                  </a:lnTo>
                  <a:cubicBezTo>
                    <a:pt x="981" y="886"/>
                    <a:pt x="627" y="260"/>
                    <a:pt x="190" y="12"/>
                  </a:cubicBezTo>
                  <a:cubicBezTo>
                    <a:pt x="171" y="5"/>
                    <a:pt x="151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240;p40">
              <a:extLst>
                <a:ext uri="{FF2B5EF4-FFF2-40B4-BE49-F238E27FC236}">
                  <a16:creationId xmlns:a16="http://schemas.microsoft.com/office/drawing/2014/main" id="{2570F208-C610-4D2E-4AAA-5E8717B59E34}"/>
                </a:ext>
              </a:extLst>
            </p:cNvPr>
            <p:cNvSpPr/>
            <p:nvPr/>
          </p:nvSpPr>
          <p:spPr>
            <a:xfrm>
              <a:off x="-4110501" y="3813275"/>
              <a:ext cx="145038" cy="207504"/>
            </a:xfrm>
            <a:custGeom>
              <a:avLst/>
              <a:gdLst/>
              <a:ahLst/>
              <a:cxnLst/>
              <a:rect l="l" t="t" r="r" b="b"/>
              <a:pathLst>
                <a:path w="1147" h="1641" extrusionOk="0">
                  <a:moveTo>
                    <a:pt x="1111" y="60"/>
                  </a:moveTo>
                  <a:lnTo>
                    <a:pt x="1146" y="81"/>
                  </a:lnTo>
                  <a:cubicBezTo>
                    <a:pt x="1134" y="72"/>
                    <a:pt x="1122" y="65"/>
                    <a:pt x="1111" y="60"/>
                  </a:cubicBezTo>
                  <a:close/>
                  <a:moveTo>
                    <a:pt x="918" y="1"/>
                  </a:moveTo>
                  <a:cubicBezTo>
                    <a:pt x="829" y="1"/>
                    <a:pt x="730" y="31"/>
                    <a:pt x="626" y="93"/>
                  </a:cubicBezTo>
                  <a:cubicBezTo>
                    <a:pt x="272" y="294"/>
                    <a:pt x="0" y="790"/>
                    <a:pt x="0" y="1203"/>
                  </a:cubicBezTo>
                  <a:cubicBezTo>
                    <a:pt x="0" y="1333"/>
                    <a:pt x="24" y="1416"/>
                    <a:pt x="71" y="1510"/>
                  </a:cubicBezTo>
                  <a:cubicBezTo>
                    <a:pt x="83" y="1522"/>
                    <a:pt x="83" y="1534"/>
                    <a:pt x="95" y="1558"/>
                  </a:cubicBezTo>
                  <a:lnTo>
                    <a:pt x="130" y="1581"/>
                  </a:lnTo>
                  <a:cubicBezTo>
                    <a:pt x="142" y="1593"/>
                    <a:pt x="154" y="1593"/>
                    <a:pt x="177" y="1617"/>
                  </a:cubicBezTo>
                  <a:lnTo>
                    <a:pt x="237" y="1640"/>
                  </a:lnTo>
                  <a:cubicBezTo>
                    <a:pt x="107" y="1569"/>
                    <a:pt x="36" y="1439"/>
                    <a:pt x="36" y="1227"/>
                  </a:cubicBezTo>
                  <a:cubicBezTo>
                    <a:pt x="36" y="825"/>
                    <a:pt x="319" y="329"/>
                    <a:pt x="674" y="116"/>
                  </a:cubicBezTo>
                  <a:cubicBezTo>
                    <a:pt x="744" y="81"/>
                    <a:pt x="804" y="57"/>
                    <a:pt x="863" y="45"/>
                  </a:cubicBezTo>
                  <a:cubicBezTo>
                    <a:pt x="886" y="45"/>
                    <a:pt x="910" y="34"/>
                    <a:pt x="922" y="34"/>
                  </a:cubicBezTo>
                  <a:lnTo>
                    <a:pt x="981" y="34"/>
                  </a:lnTo>
                  <a:cubicBezTo>
                    <a:pt x="1042" y="42"/>
                    <a:pt x="1077" y="45"/>
                    <a:pt x="1111" y="60"/>
                  </a:cubicBezTo>
                  <a:lnTo>
                    <a:pt x="1111" y="60"/>
                  </a:lnTo>
                  <a:lnTo>
                    <a:pt x="1087" y="45"/>
                  </a:lnTo>
                  <a:cubicBezTo>
                    <a:pt x="1038" y="16"/>
                    <a:pt x="981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241;p40">
              <a:extLst>
                <a:ext uri="{FF2B5EF4-FFF2-40B4-BE49-F238E27FC236}">
                  <a16:creationId xmlns:a16="http://schemas.microsoft.com/office/drawing/2014/main" id="{50CAA37D-1F55-C19C-984B-44B608404FDF}"/>
                </a:ext>
              </a:extLst>
            </p:cNvPr>
            <p:cNvSpPr/>
            <p:nvPr/>
          </p:nvSpPr>
          <p:spPr>
            <a:xfrm>
              <a:off x="-4011994" y="3871569"/>
              <a:ext cx="145038" cy="207378"/>
            </a:xfrm>
            <a:custGeom>
              <a:avLst/>
              <a:gdLst/>
              <a:ahLst/>
              <a:cxnLst/>
              <a:rect l="l" t="t" r="r" b="b"/>
              <a:pathLst>
                <a:path w="1147" h="1640" extrusionOk="0">
                  <a:moveTo>
                    <a:pt x="923" y="1"/>
                  </a:moveTo>
                  <a:cubicBezTo>
                    <a:pt x="838" y="1"/>
                    <a:pt x="742" y="30"/>
                    <a:pt x="639" y="92"/>
                  </a:cubicBezTo>
                  <a:cubicBezTo>
                    <a:pt x="284" y="293"/>
                    <a:pt x="1" y="778"/>
                    <a:pt x="1" y="1191"/>
                  </a:cubicBezTo>
                  <a:cubicBezTo>
                    <a:pt x="1" y="1333"/>
                    <a:pt x="25" y="1416"/>
                    <a:pt x="72" y="1510"/>
                  </a:cubicBezTo>
                  <a:cubicBezTo>
                    <a:pt x="84" y="1522"/>
                    <a:pt x="84" y="1534"/>
                    <a:pt x="107" y="1545"/>
                  </a:cubicBezTo>
                  <a:lnTo>
                    <a:pt x="131" y="1581"/>
                  </a:lnTo>
                  <a:cubicBezTo>
                    <a:pt x="131" y="1581"/>
                    <a:pt x="166" y="1593"/>
                    <a:pt x="178" y="1605"/>
                  </a:cubicBezTo>
                  <a:lnTo>
                    <a:pt x="237" y="1640"/>
                  </a:lnTo>
                  <a:cubicBezTo>
                    <a:pt x="119" y="1569"/>
                    <a:pt x="48" y="1427"/>
                    <a:pt x="48" y="1227"/>
                  </a:cubicBezTo>
                  <a:cubicBezTo>
                    <a:pt x="48" y="825"/>
                    <a:pt x="320" y="329"/>
                    <a:pt x="674" y="116"/>
                  </a:cubicBezTo>
                  <a:cubicBezTo>
                    <a:pt x="757" y="69"/>
                    <a:pt x="804" y="57"/>
                    <a:pt x="875" y="45"/>
                  </a:cubicBezTo>
                  <a:cubicBezTo>
                    <a:pt x="887" y="45"/>
                    <a:pt x="911" y="33"/>
                    <a:pt x="934" y="33"/>
                  </a:cubicBezTo>
                  <a:lnTo>
                    <a:pt x="981" y="33"/>
                  </a:lnTo>
                  <a:cubicBezTo>
                    <a:pt x="1064" y="45"/>
                    <a:pt x="1111" y="57"/>
                    <a:pt x="1147" y="69"/>
                  </a:cubicBezTo>
                  <a:lnTo>
                    <a:pt x="1088" y="45"/>
                  </a:lnTo>
                  <a:cubicBezTo>
                    <a:pt x="1039" y="16"/>
                    <a:pt x="983" y="1"/>
                    <a:pt x="923" y="1"/>
                  </a:cubicBezTo>
                  <a:close/>
                </a:path>
              </a:pathLst>
            </a:custGeom>
            <a:solidFill>
              <a:srgbClr val="D81E18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242;p40">
              <a:extLst>
                <a:ext uri="{FF2B5EF4-FFF2-40B4-BE49-F238E27FC236}">
                  <a16:creationId xmlns:a16="http://schemas.microsoft.com/office/drawing/2014/main" id="{9056FC37-6B0A-BA94-DF5D-0F3EFB67C63F}"/>
                </a:ext>
              </a:extLst>
            </p:cNvPr>
            <p:cNvSpPr/>
            <p:nvPr/>
          </p:nvSpPr>
          <p:spPr>
            <a:xfrm>
              <a:off x="-4176256" y="3775971"/>
              <a:ext cx="145038" cy="207378"/>
            </a:xfrm>
            <a:custGeom>
              <a:avLst/>
              <a:gdLst/>
              <a:ahLst/>
              <a:cxnLst/>
              <a:rect l="l" t="t" r="r" b="b"/>
              <a:pathLst>
                <a:path w="1147" h="1640" extrusionOk="0">
                  <a:moveTo>
                    <a:pt x="1088" y="46"/>
                  </a:moveTo>
                  <a:lnTo>
                    <a:pt x="1146" y="81"/>
                  </a:lnTo>
                  <a:cubicBezTo>
                    <a:pt x="1130" y="64"/>
                    <a:pt x="1112" y="53"/>
                    <a:pt x="1088" y="46"/>
                  </a:cubicBezTo>
                  <a:close/>
                  <a:moveTo>
                    <a:pt x="922" y="0"/>
                  </a:moveTo>
                  <a:cubicBezTo>
                    <a:pt x="837" y="0"/>
                    <a:pt x="742" y="30"/>
                    <a:pt x="638" y="92"/>
                  </a:cubicBezTo>
                  <a:cubicBezTo>
                    <a:pt x="284" y="293"/>
                    <a:pt x="0" y="789"/>
                    <a:pt x="0" y="1203"/>
                  </a:cubicBezTo>
                  <a:cubicBezTo>
                    <a:pt x="0" y="1333"/>
                    <a:pt x="24" y="1415"/>
                    <a:pt x="71" y="1510"/>
                  </a:cubicBezTo>
                  <a:cubicBezTo>
                    <a:pt x="83" y="1522"/>
                    <a:pt x="83" y="1534"/>
                    <a:pt x="107" y="1557"/>
                  </a:cubicBezTo>
                  <a:lnTo>
                    <a:pt x="130" y="1581"/>
                  </a:lnTo>
                  <a:cubicBezTo>
                    <a:pt x="142" y="1593"/>
                    <a:pt x="166" y="1593"/>
                    <a:pt x="178" y="1616"/>
                  </a:cubicBezTo>
                  <a:lnTo>
                    <a:pt x="237" y="1640"/>
                  </a:lnTo>
                  <a:cubicBezTo>
                    <a:pt x="119" y="1569"/>
                    <a:pt x="36" y="1439"/>
                    <a:pt x="36" y="1226"/>
                  </a:cubicBezTo>
                  <a:cubicBezTo>
                    <a:pt x="36" y="825"/>
                    <a:pt x="319" y="329"/>
                    <a:pt x="674" y="116"/>
                  </a:cubicBezTo>
                  <a:cubicBezTo>
                    <a:pt x="757" y="81"/>
                    <a:pt x="804" y="57"/>
                    <a:pt x="875" y="45"/>
                  </a:cubicBezTo>
                  <a:cubicBezTo>
                    <a:pt x="886" y="45"/>
                    <a:pt x="910" y="33"/>
                    <a:pt x="922" y="33"/>
                  </a:cubicBezTo>
                  <a:lnTo>
                    <a:pt x="981" y="33"/>
                  </a:lnTo>
                  <a:cubicBezTo>
                    <a:pt x="1026" y="33"/>
                    <a:pt x="1060" y="37"/>
                    <a:pt x="1088" y="46"/>
                  </a:cubicBezTo>
                  <a:lnTo>
                    <a:pt x="1088" y="46"/>
                  </a:lnTo>
                  <a:lnTo>
                    <a:pt x="1087" y="45"/>
                  </a:lnTo>
                  <a:cubicBezTo>
                    <a:pt x="1038" y="16"/>
                    <a:pt x="983" y="0"/>
                    <a:pt x="9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243;p40">
              <a:extLst>
                <a:ext uri="{FF2B5EF4-FFF2-40B4-BE49-F238E27FC236}">
                  <a16:creationId xmlns:a16="http://schemas.microsoft.com/office/drawing/2014/main" id="{1F2EC9E8-ACC9-EB45-66A4-0B809490B20B}"/>
                </a:ext>
              </a:extLst>
            </p:cNvPr>
            <p:cNvSpPr/>
            <p:nvPr/>
          </p:nvSpPr>
          <p:spPr>
            <a:xfrm>
              <a:off x="-4146413" y="3792410"/>
              <a:ext cx="145038" cy="207378"/>
            </a:xfrm>
            <a:custGeom>
              <a:avLst/>
              <a:gdLst/>
              <a:ahLst/>
              <a:cxnLst/>
              <a:rect l="l" t="t" r="r" b="b"/>
              <a:pathLst>
                <a:path w="1147" h="1640" extrusionOk="0">
                  <a:moveTo>
                    <a:pt x="922" y="0"/>
                  </a:moveTo>
                  <a:cubicBezTo>
                    <a:pt x="838" y="0"/>
                    <a:pt x="742" y="30"/>
                    <a:pt x="639" y="92"/>
                  </a:cubicBezTo>
                  <a:cubicBezTo>
                    <a:pt x="284" y="305"/>
                    <a:pt x="1" y="789"/>
                    <a:pt x="1" y="1203"/>
                  </a:cubicBezTo>
                  <a:cubicBezTo>
                    <a:pt x="1" y="1333"/>
                    <a:pt x="24" y="1427"/>
                    <a:pt x="72" y="1510"/>
                  </a:cubicBezTo>
                  <a:cubicBezTo>
                    <a:pt x="83" y="1522"/>
                    <a:pt x="83" y="1545"/>
                    <a:pt x="95" y="1557"/>
                  </a:cubicBezTo>
                  <a:lnTo>
                    <a:pt x="131" y="1581"/>
                  </a:lnTo>
                  <a:cubicBezTo>
                    <a:pt x="143" y="1604"/>
                    <a:pt x="154" y="1604"/>
                    <a:pt x="178" y="1616"/>
                  </a:cubicBezTo>
                  <a:lnTo>
                    <a:pt x="237" y="1640"/>
                  </a:lnTo>
                  <a:cubicBezTo>
                    <a:pt x="119" y="1569"/>
                    <a:pt x="36" y="1439"/>
                    <a:pt x="36" y="1226"/>
                  </a:cubicBezTo>
                  <a:cubicBezTo>
                    <a:pt x="36" y="837"/>
                    <a:pt x="320" y="329"/>
                    <a:pt x="674" y="128"/>
                  </a:cubicBezTo>
                  <a:cubicBezTo>
                    <a:pt x="745" y="81"/>
                    <a:pt x="804" y="69"/>
                    <a:pt x="863" y="45"/>
                  </a:cubicBezTo>
                  <a:cubicBezTo>
                    <a:pt x="887" y="45"/>
                    <a:pt x="910" y="45"/>
                    <a:pt x="922" y="33"/>
                  </a:cubicBezTo>
                  <a:lnTo>
                    <a:pt x="981" y="33"/>
                  </a:lnTo>
                  <a:cubicBezTo>
                    <a:pt x="1064" y="45"/>
                    <a:pt x="1111" y="69"/>
                    <a:pt x="1147" y="81"/>
                  </a:cubicBezTo>
                  <a:lnTo>
                    <a:pt x="1088" y="45"/>
                  </a:lnTo>
                  <a:cubicBezTo>
                    <a:pt x="1038" y="16"/>
                    <a:pt x="983" y="0"/>
                    <a:pt x="9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486;p47">
            <a:extLst>
              <a:ext uri="{FF2B5EF4-FFF2-40B4-BE49-F238E27FC236}">
                <a16:creationId xmlns:a16="http://schemas.microsoft.com/office/drawing/2014/main" id="{F30E9BCF-5328-3FC4-A5C8-3A82EF0375CE}"/>
              </a:ext>
            </a:extLst>
          </p:cNvPr>
          <p:cNvGrpSpPr/>
          <p:nvPr/>
        </p:nvGrpSpPr>
        <p:grpSpPr>
          <a:xfrm>
            <a:off x="6844925" y="1236369"/>
            <a:ext cx="491637" cy="986062"/>
            <a:chOff x="4225370" y="-782119"/>
            <a:chExt cx="299250" cy="600196"/>
          </a:xfrm>
        </p:grpSpPr>
        <p:sp>
          <p:nvSpPr>
            <p:cNvPr id="59" name="Google Shape;5487;p47">
              <a:extLst>
                <a:ext uri="{FF2B5EF4-FFF2-40B4-BE49-F238E27FC236}">
                  <a16:creationId xmlns:a16="http://schemas.microsoft.com/office/drawing/2014/main" id="{1FC2BFBD-9160-5BB5-A486-AE9EB2D82C91}"/>
                </a:ext>
              </a:extLst>
            </p:cNvPr>
            <p:cNvSpPr/>
            <p:nvPr/>
          </p:nvSpPr>
          <p:spPr>
            <a:xfrm>
              <a:off x="4319042" y="-549211"/>
              <a:ext cx="115528" cy="367289"/>
            </a:xfrm>
            <a:custGeom>
              <a:avLst/>
              <a:gdLst/>
              <a:ahLst/>
              <a:cxnLst/>
              <a:rect l="l" t="t" r="r" b="b"/>
              <a:pathLst>
                <a:path w="1501" h="4772" extrusionOk="0">
                  <a:moveTo>
                    <a:pt x="412" y="0"/>
                  </a:moveTo>
                  <a:cubicBezTo>
                    <a:pt x="341" y="0"/>
                    <a:pt x="274" y="15"/>
                    <a:pt x="213" y="46"/>
                  </a:cubicBezTo>
                  <a:cubicBezTo>
                    <a:pt x="71" y="140"/>
                    <a:pt x="1" y="282"/>
                    <a:pt x="1" y="495"/>
                  </a:cubicBezTo>
                  <a:lnTo>
                    <a:pt x="1" y="3932"/>
                  </a:lnTo>
                  <a:cubicBezTo>
                    <a:pt x="1" y="4003"/>
                    <a:pt x="60" y="4062"/>
                    <a:pt x="131" y="4062"/>
                  </a:cubicBezTo>
                  <a:cubicBezTo>
                    <a:pt x="201" y="4062"/>
                    <a:pt x="260" y="4003"/>
                    <a:pt x="260" y="3932"/>
                  </a:cubicBezTo>
                  <a:lnTo>
                    <a:pt x="260" y="495"/>
                  </a:lnTo>
                  <a:cubicBezTo>
                    <a:pt x="260" y="388"/>
                    <a:pt x="296" y="318"/>
                    <a:pt x="331" y="282"/>
                  </a:cubicBezTo>
                  <a:cubicBezTo>
                    <a:pt x="351" y="274"/>
                    <a:pt x="373" y="270"/>
                    <a:pt x="397" y="270"/>
                  </a:cubicBezTo>
                  <a:cubicBezTo>
                    <a:pt x="446" y="270"/>
                    <a:pt x="501" y="286"/>
                    <a:pt x="556" y="318"/>
                  </a:cubicBezTo>
                  <a:lnTo>
                    <a:pt x="780" y="447"/>
                  </a:lnTo>
                  <a:cubicBezTo>
                    <a:pt x="1005" y="577"/>
                    <a:pt x="1206" y="932"/>
                    <a:pt x="1206" y="1204"/>
                  </a:cubicBezTo>
                  <a:lnTo>
                    <a:pt x="1206" y="4641"/>
                  </a:lnTo>
                  <a:cubicBezTo>
                    <a:pt x="1206" y="4712"/>
                    <a:pt x="1265" y="4771"/>
                    <a:pt x="1335" y="4771"/>
                  </a:cubicBezTo>
                  <a:cubicBezTo>
                    <a:pt x="1418" y="4771"/>
                    <a:pt x="1477" y="4712"/>
                    <a:pt x="1501" y="4641"/>
                  </a:cubicBezTo>
                  <a:lnTo>
                    <a:pt x="1501" y="1204"/>
                  </a:lnTo>
                  <a:cubicBezTo>
                    <a:pt x="1501" y="826"/>
                    <a:pt x="1253" y="388"/>
                    <a:pt x="922" y="211"/>
                  </a:cubicBezTo>
                  <a:lnTo>
                    <a:pt x="709" y="81"/>
                  </a:lnTo>
                  <a:cubicBezTo>
                    <a:pt x="608" y="27"/>
                    <a:pt x="507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5488;p47">
              <a:extLst>
                <a:ext uri="{FF2B5EF4-FFF2-40B4-BE49-F238E27FC236}">
                  <a16:creationId xmlns:a16="http://schemas.microsoft.com/office/drawing/2014/main" id="{892D09F8-5A27-B2F1-3513-286D8F87917E}"/>
                </a:ext>
              </a:extLst>
            </p:cNvPr>
            <p:cNvSpPr/>
            <p:nvPr/>
          </p:nvSpPr>
          <p:spPr>
            <a:xfrm>
              <a:off x="4236300" y="-539359"/>
              <a:ext cx="275544" cy="105292"/>
            </a:xfrm>
            <a:custGeom>
              <a:avLst/>
              <a:gdLst/>
              <a:ahLst/>
              <a:cxnLst/>
              <a:rect l="l" t="t" r="r" b="b"/>
              <a:pathLst>
                <a:path w="3580" h="1368" extrusionOk="0">
                  <a:moveTo>
                    <a:pt x="3580" y="24"/>
                  </a:moveTo>
                  <a:lnTo>
                    <a:pt x="3579" y="63"/>
                  </a:lnTo>
                  <a:lnTo>
                    <a:pt x="3579" y="63"/>
                  </a:lnTo>
                  <a:cubicBezTo>
                    <a:pt x="3580" y="50"/>
                    <a:pt x="3580" y="37"/>
                    <a:pt x="3580" y="24"/>
                  </a:cubicBezTo>
                  <a:close/>
                  <a:moveTo>
                    <a:pt x="24" y="1"/>
                  </a:moveTo>
                  <a:lnTo>
                    <a:pt x="1" y="331"/>
                  </a:lnTo>
                  <a:cubicBezTo>
                    <a:pt x="1" y="591"/>
                    <a:pt x="190" y="863"/>
                    <a:pt x="544" y="1076"/>
                  </a:cubicBezTo>
                  <a:cubicBezTo>
                    <a:pt x="887" y="1270"/>
                    <a:pt x="1338" y="1368"/>
                    <a:pt x="1792" y="1368"/>
                  </a:cubicBezTo>
                  <a:cubicBezTo>
                    <a:pt x="2245" y="1368"/>
                    <a:pt x="2700" y="1270"/>
                    <a:pt x="3048" y="1076"/>
                  </a:cubicBezTo>
                  <a:cubicBezTo>
                    <a:pt x="3391" y="863"/>
                    <a:pt x="3568" y="615"/>
                    <a:pt x="3568" y="343"/>
                  </a:cubicBezTo>
                  <a:lnTo>
                    <a:pt x="3579" y="63"/>
                  </a:lnTo>
                  <a:lnTo>
                    <a:pt x="3579" y="63"/>
                  </a:lnTo>
                  <a:cubicBezTo>
                    <a:pt x="3561" y="299"/>
                    <a:pt x="3385" y="543"/>
                    <a:pt x="3060" y="745"/>
                  </a:cubicBezTo>
                  <a:cubicBezTo>
                    <a:pt x="2724" y="946"/>
                    <a:pt x="2272" y="1046"/>
                    <a:pt x="1817" y="1046"/>
                  </a:cubicBezTo>
                  <a:cubicBezTo>
                    <a:pt x="1362" y="1046"/>
                    <a:pt x="904" y="946"/>
                    <a:pt x="556" y="745"/>
                  </a:cubicBezTo>
                  <a:cubicBezTo>
                    <a:pt x="201" y="532"/>
                    <a:pt x="24" y="272"/>
                    <a:pt x="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489;p47">
              <a:extLst>
                <a:ext uri="{FF2B5EF4-FFF2-40B4-BE49-F238E27FC236}">
                  <a16:creationId xmlns:a16="http://schemas.microsoft.com/office/drawing/2014/main" id="{288E2304-AB51-A4BB-BC33-3523D1F0EF01}"/>
                </a:ext>
              </a:extLst>
            </p:cNvPr>
            <p:cNvSpPr/>
            <p:nvPr/>
          </p:nvSpPr>
          <p:spPr>
            <a:xfrm>
              <a:off x="4408172" y="-537512"/>
              <a:ext cx="103675" cy="100981"/>
            </a:xfrm>
            <a:custGeom>
              <a:avLst/>
              <a:gdLst/>
              <a:ahLst/>
              <a:cxnLst/>
              <a:rect l="l" t="t" r="r" b="b"/>
              <a:pathLst>
                <a:path w="1347" h="1312" extrusionOk="0">
                  <a:moveTo>
                    <a:pt x="1347" y="0"/>
                  </a:moveTo>
                  <a:lnTo>
                    <a:pt x="1346" y="39"/>
                  </a:lnTo>
                  <a:lnTo>
                    <a:pt x="1346" y="39"/>
                  </a:lnTo>
                  <a:cubicBezTo>
                    <a:pt x="1347" y="26"/>
                    <a:pt x="1347" y="13"/>
                    <a:pt x="1347" y="0"/>
                  </a:cubicBezTo>
                  <a:close/>
                  <a:moveTo>
                    <a:pt x="1346" y="39"/>
                  </a:moveTo>
                  <a:cubicBezTo>
                    <a:pt x="1328" y="275"/>
                    <a:pt x="1152" y="519"/>
                    <a:pt x="827" y="721"/>
                  </a:cubicBezTo>
                  <a:cubicBezTo>
                    <a:pt x="591" y="851"/>
                    <a:pt x="319" y="945"/>
                    <a:pt x="24" y="981"/>
                  </a:cubicBezTo>
                  <a:lnTo>
                    <a:pt x="0" y="1311"/>
                  </a:lnTo>
                  <a:cubicBezTo>
                    <a:pt x="296" y="1264"/>
                    <a:pt x="579" y="1181"/>
                    <a:pt x="815" y="1052"/>
                  </a:cubicBezTo>
                  <a:cubicBezTo>
                    <a:pt x="1158" y="839"/>
                    <a:pt x="1335" y="591"/>
                    <a:pt x="1335" y="319"/>
                  </a:cubicBezTo>
                  <a:lnTo>
                    <a:pt x="1346" y="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490;p47">
              <a:extLst>
                <a:ext uri="{FF2B5EF4-FFF2-40B4-BE49-F238E27FC236}">
                  <a16:creationId xmlns:a16="http://schemas.microsoft.com/office/drawing/2014/main" id="{CB1E3480-75E3-3CD1-0EA4-BA05A0EF3EA0}"/>
                </a:ext>
              </a:extLst>
            </p:cNvPr>
            <p:cNvSpPr/>
            <p:nvPr/>
          </p:nvSpPr>
          <p:spPr>
            <a:xfrm>
              <a:off x="4339054" y="-461159"/>
              <a:ext cx="70964" cy="27323"/>
            </a:xfrm>
            <a:custGeom>
              <a:avLst/>
              <a:gdLst/>
              <a:ahLst/>
              <a:cxnLst/>
              <a:rect l="l" t="t" r="r" b="b"/>
              <a:pathLst>
                <a:path w="922" h="355" extrusionOk="0">
                  <a:moveTo>
                    <a:pt x="12" y="0"/>
                  </a:moveTo>
                  <a:lnTo>
                    <a:pt x="0" y="319"/>
                  </a:lnTo>
                  <a:cubicBezTo>
                    <a:pt x="148" y="343"/>
                    <a:pt x="299" y="355"/>
                    <a:pt x="449" y="355"/>
                  </a:cubicBezTo>
                  <a:cubicBezTo>
                    <a:pt x="600" y="355"/>
                    <a:pt x="751" y="343"/>
                    <a:pt x="898" y="319"/>
                  </a:cubicBezTo>
                  <a:lnTo>
                    <a:pt x="922" y="0"/>
                  </a:lnTo>
                  <a:lnTo>
                    <a:pt x="922" y="0"/>
                  </a:lnTo>
                  <a:cubicBezTo>
                    <a:pt x="780" y="18"/>
                    <a:pt x="632" y="27"/>
                    <a:pt x="480" y="27"/>
                  </a:cubicBezTo>
                  <a:cubicBezTo>
                    <a:pt x="328" y="27"/>
                    <a:pt x="172" y="18"/>
                    <a:pt x="12" y="0"/>
                  </a:cubicBezTo>
                  <a:close/>
                </a:path>
              </a:pathLst>
            </a:custGeom>
            <a:solidFill>
              <a:srgbClr val="282A2E">
                <a:alpha val="3648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491;p47">
              <a:extLst>
                <a:ext uri="{FF2B5EF4-FFF2-40B4-BE49-F238E27FC236}">
                  <a16:creationId xmlns:a16="http://schemas.microsoft.com/office/drawing/2014/main" id="{DA65A29C-C408-C532-817E-C7DCF627E19C}"/>
                </a:ext>
              </a:extLst>
            </p:cNvPr>
            <p:cNvSpPr/>
            <p:nvPr/>
          </p:nvSpPr>
          <p:spPr>
            <a:xfrm>
              <a:off x="4264472" y="-488406"/>
              <a:ext cx="74582" cy="51876"/>
            </a:xfrm>
            <a:custGeom>
              <a:avLst/>
              <a:gdLst/>
              <a:ahLst/>
              <a:cxnLst/>
              <a:rect l="l" t="t" r="r" b="b"/>
              <a:pathLst>
                <a:path w="969" h="674" extrusionOk="0">
                  <a:moveTo>
                    <a:pt x="24" y="0"/>
                  </a:moveTo>
                  <a:lnTo>
                    <a:pt x="0" y="319"/>
                  </a:lnTo>
                  <a:lnTo>
                    <a:pt x="142" y="414"/>
                  </a:lnTo>
                  <a:cubicBezTo>
                    <a:pt x="378" y="543"/>
                    <a:pt x="650" y="626"/>
                    <a:pt x="945" y="673"/>
                  </a:cubicBezTo>
                  <a:lnTo>
                    <a:pt x="969" y="354"/>
                  </a:lnTo>
                  <a:cubicBezTo>
                    <a:pt x="674" y="307"/>
                    <a:pt x="378" y="213"/>
                    <a:pt x="154" y="83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282A2E">
                <a:alpha val="1698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492;p47">
              <a:extLst>
                <a:ext uri="{FF2B5EF4-FFF2-40B4-BE49-F238E27FC236}">
                  <a16:creationId xmlns:a16="http://schemas.microsoft.com/office/drawing/2014/main" id="{58CC8E4A-0A92-4394-70EA-691E028D56D8}"/>
                </a:ext>
              </a:extLst>
            </p:cNvPr>
            <p:cNvSpPr/>
            <p:nvPr/>
          </p:nvSpPr>
          <p:spPr>
            <a:xfrm>
              <a:off x="4235376" y="-539359"/>
              <a:ext cx="31942" cy="75582"/>
            </a:xfrm>
            <a:custGeom>
              <a:avLst/>
              <a:gdLst/>
              <a:ahLst/>
              <a:cxnLst/>
              <a:rect l="l" t="t" r="r" b="b"/>
              <a:pathLst>
                <a:path w="415" h="982" extrusionOk="0">
                  <a:moveTo>
                    <a:pt x="24" y="1"/>
                  </a:moveTo>
                  <a:lnTo>
                    <a:pt x="1" y="331"/>
                  </a:lnTo>
                  <a:cubicBezTo>
                    <a:pt x="1" y="390"/>
                    <a:pt x="24" y="449"/>
                    <a:pt x="36" y="497"/>
                  </a:cubicBezTo>
                  <a:cubicBezTo>
                    <a:pt x="83" y="674"/>
                    <a:pt x="213" y="827"/>
                    <a:pt x="402" y="981"/>
                  </a:cubicBezTo>
                  <a:lnTo>
                    <a:pt x="414" y="650"/>
                  </a:lnTo>
                  <a:cubicBezTo>
                    <a:pt x="225" y="508"/>
                    <a:pt x="107" y="343"/>
                    <a:pt x="48" y="166"/>
                  </a:cubicBezTo>
                  <a:cubicBezTo>
                    <a:pt x="36" y="107"/>
                    <a:pt x="24" y="48"/>
                    <a:pt x="24" y="1"/>
                  </a:cubicBezTo>
                  <a:close/>
                </a:path>
              </a:pathLst>
            </a:custGeom>
            <a:solidFill>
              <a:srgbClr val="282A2E">
                <a:alpha val="3648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493;p47">
              <a:extLst>
                <a:ext uri="{FF2B5EF4-FFF2-40B4-BE49-F238E27FC236}">
                  <a16:creationId xmlns:a16="http://schemas.microsoft.com/office/drawing/2014/main" id="{2FE946CC-90D2-7A79-2DDC-880A36B77AB5}"/>
                </a:ext>
              </a:extLst>
            </p:cNvPr>
            <p:cNvSpPr/>
            <p:nvPr/>
          </p:nvSpPr>
          <p:spPr>
            <a:xfrm>
              <a:off x="4225370" y="-617329"/>
              <a:ext cx="299250" cy="158476"/>
            </a:xfrm>
            <a:custGeom>
              <a:avLst/>
              <a:gdLst/>
              <a:ahLst/>
              <a:cxnLst/>
              <a:rect l="l" t="t" r="r" b="b"/>
              <a:pathLst>
                <a:path w="3888" h="2059" extrusionOk="0">
                  <a:moveTo>
                    <a:pt x="1934" y="1"/>
                  </a:moveTo>
                  <a:cubicBezTo>
                    <a:pt x="1480" y="1"/>
                    <a:pt x="1029" y="98"/>
                    <a:pt x="686" y="293"/>
                  </a:cubicBezTo>
                  <a:cubicBezTo>
                    <a:pt x="1" y="706"/>
                    <a:pt x="1" y="1356"/>
                    <a:pt x="698" y="1758"/>
                  </a:cubicBezTo>
                  <a:cubicBezTo>
                    <a:pt x="1046" y="1959"/>
                    <a:pt x="1501" y="2059"/>
                    <a:pt x="1954" y="2059"/>
                  </a:cubicBezTo>
                  <a:cubicBezTo>
                    <a:pt x="2408" y="2059"/>
                    <a:pt x="2860" y="1959"/>
                    <a:pt x="3202" y="1758"/>
                  </a:cubicBezTo>
                  <a:cubicBezTo>
                    <a:pt x="3887" y="1344"/>
                    <a:pt x="3887" y="695"/>
                    <a:pt x="3190" y="293"/>
                  </a:cubicBezTo>
                  <a:cubicBezTo>
                    <a:pt x="2842" y="98"/>
                    <a:pt x="2387" y="1"/>
                    <a:pt x="19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494;p47">
              <a:extLst>
                <a:ext uri="{FF2B5EF4-FFF2-40B4-BE49-F238E27FC236}">
                  <a16:creationId xmlns:a16="http://schemas.microsoft.com/office/drawing/2014/main" id="{89723BDD-8002-9796-BB85-A00C387CD5B6}"/>
                </a:ext>
              </a:extLst>
            </p:cNvPr>
            <p:cNvSpPr/>
            <p:nvPr/>
          </p:nvSpPr>
          <p:spPr>
            <a:xfrm>
              <a:off x="4252694" y="-782119"/>
              <a:ext cx="243756" cy="232827"/>
            </a:xfrm>
            <a:custGeom>
              <a:avLst/>
              <a:gdLst/>
              <a:ahLst/>
              <a:cxnLst/>
              <a:rect l="l" t="t" r="r" b="b"/>
              <a:pathLst>
                <a:path w="3167" h="3025" extrusionOk="0">
                  <a:moveTo>
                    <a:pt x="1583" y="0"/>
                  </a:moveTo>
                  <a:cubicBezTo>
                    <a:pt x="709" y="0"/>
                    <a:pt x="0" y="709"/>
                    <a:pt x="0" y="1583"/>
                  </a:cubicBezTo>
                  <a:lnTo>
                    <a:pt x="0" y="3025"/>
                  </a:lnTo>
                  <a:lnTo>
                    <a:pt x="3166" y="3025"/>
                  </a:lnTo>
                  <a:lnTo>
                    <a:pt x="3166" y="1583"/>
                  </a:lnTo>
                  <a:cubicBezTo>
                    <a:pt x="3166" y="709"/>
                    <a:pt x="2457" y="0"/>
                    <a:pt x="1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495;p47">
              <a:extLst>
                <a:ext uri="{FF2B5EF4-FFF2-40B4-BE49-F238E27FC236}">
                  <a16:creationId xmlns:a16="http://schemas.microsoft.com/office/drawing/2014/main" id="{1461423F-AD61-6A00-0616-61D404B69957}"/>
                </a:ext>
              </a:extLst>
            </p:cNvPr>
            <p:cNvSpPr/>
            <p:nvPr/>
          </p:nvSpPr>
          <p:spPr>
            <a:xfrm>
              <a:off x="4241765" y="-619792"/>
              <a:ext cx="266461" cy="141235"/>
            </a:xfrm>
            <a:custGeom>
              <a:avLst/>
              <a:gdLst/>
              <a:ahLst/>
              <a:cxnLst/>
              <a:rect l="l" t="t" r="r" b="b"/>
              <a:pathLst>
                <a:path w="3462" h="1835" extrusionOk="0">
                  <a:moveTo>
                    <a:pt x="1741" y="0"/>
                  </a:moveTo>
                  <a:cubicBezTo>
                    <a:pt x="1335" y="0"/>
                    <a:pt x="928" y="89"/>
                    <a:pt x="615" y="266"/>
                  </a:cubicBezTo>
                  <a:cubicBezTo>
                    <a:pt x="0" y="620"/>
                    <a:pt x="0" y="1211"/>
                    <a:pt x="615" y="1565"/>
                  </a:cubicBezTo>
                  <a:cubicBezTo>
                    <a:pt x="721" y="1648"/>
                    <a:pt x="851" y="1683"/>
                    <a:pt x="981" y="1731"/>
                  </a:cubicBezTo>
                  <a:cubicBezTo>
                    <a:pt x="1075" y="1743"/>
                    <a:pt x="1158" y="1778"/>
                    <a:pt x="1253" y="1790"/>
                  </a:cubicBezTo>
                  <a:cubicBezTo>
                    <a:pt x="1406" y="1819"/>
                    <a:pt x="1569" y="1834"/>
                    <a:pt x="1731" y="1834"/>
                  </a:cubicBezTo>
                  <a:cubicBezTo>
                    <a:pt x="1894" y="1834"/>
                    <a:pt x="2056" y="1819"/>
                    <a:pt x="2210" y="1790"/>
                  </a:cubicBezTo>
                  <a:cubicBezTo>
                    <a:pt x="2304" y="1778"/>
                    <a:pt x="2387" y="1766"/>
                    <a:pt x="2481" y="1731"/>
                  </a:cubicBezTo>
                  <a:cubicBezTo>
                    <a:pt x="2611" y="1683"/>
                    <a:pt x="2729" y="1624"/>
                    <a:pt x="2847" y="1565"/>
                  </a:cubicBezTo>
                  <a:cubicBezTo>
                    <a:pt x="3462" y="1199"/>
                    <a:pt x="3450" y="620"/>
                    <a:pt x="2859" y="266"/>
                  </a:cubicBezTo>
                  <a:cubicBezTo>
                    <a:pt x="2552" y="89"/>
                    <a:pt x="2148" y="0"/>
                    <a:pt x="1741" y="0"/>
                  </a:cubicBezTo>
                  <a:close/>
                </a:path>
              </a:pathLst>
            </a:custGeom>
            <a:solidFill>
              <a:srgbClr val="EBEAEA">
                <a:alpha val="5346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496;p47">
              <a:extLst>
                <a:ext uri="{FF2B5EF4-FFF2-40B4-BE49-F238E27FC236}">
                  <a16:creationId xmlns:a16="http://schemas.microsoft.com/office/drawing/2014/main" id="{EC660A9D-C81D-E6D4-9AA7-F6615561043E}"/>
                </a:ext>
              </a:extLst>
            </p:cNvPr>
            <p:cNvSpPr/>
            <p:nvPr/>
          </p:nvSpPr>
          <p:spPr>
            <a:xfrm>
              <a:off x="4317194" y="-682136"/>
              <a:ext cx="102829" cy="199192"/>
            </a:xfrm>
            <a:custGeom>
              <a:avLst/>
              <a:gdLst/>
              <a:ahLst/>
              <a:cxnLst/>
              <a:rect l="l" t="t" r="r" b="b"/>
              <a:pathLst>
                <a:path w="1336" h="2588" extrusionOk="0">
                  <a:moveTo>
                    <a:pt x="1" y="1"/>
                  </a:moveTo>
                  <a:lnTo>
                    <a:pt x="1" y="1667"/>
                  </a:lnTo>
                  <a:lnTo>
                    <a:pt x="1" y="2529"/>
                  </a:lnTo>
                  <a:cubicBezTo>
                    <a:pt x="95" y="2553"/>
                    <a:pt x="178" y="2564"/>
                    <a:pt x="273" y="2588"/>
                  </a:cubicBezTo>
                  <a:lnTo>
                    <a:pt x="273" y="1548"/>
                  </a:lnTo>
                  <a:lnTo>
                    <a:pt x="273" y="1159"/>
                  </a:lnTo>
                  <a:lnTo>
                    <a:pt x="1336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497;p47">
              <a:extLst>
                <a:ext uri="{FF2B5EF4-FFF2-40B4-BE49-F238E27FC236}">
                  <a16:creationId xmlns:a16="http://schemas.microsoft.com/office/drawing/2014/main" id="{4A5BD4E3-689B-C9CA-9CC5-483C9D346DA7}"/>
                </a:ext>
              </a:extLst>
            </p:cNvPr>
            <p:cNvSpPr/>
            <p:nvPr/>
          </p:nvSpPr>
          <p:spPr>
            <a:xfrm>
              <a:off x="4375383" y="-654812"/>
              <a:ext cx="57418" cy="171868"/>
            </a:xfrm>
            <a:custGeom>
              <a:avLst/>
              <a:gdLst/>
              <a:ahLst/>
              <a:cxnLst/>
              <a:rect l="l" t="t" r="r" b="b"/>
              <a:pathLst>
                <a:path w="746" h="2233" extrusionOk="0">
                  <a:moveTo>
                    <a:pt x="745" y="0"/>
                  </a:moveTo>
                  <a:lnTo>
                    <a:pt x="1" y="815"/>
                  </a:lnTo>
                  <a:lnTo>
                    <a:pt x="1" y="1489"/>
                  </a:lnTo>
                  <a:lnTo>
                    <a:pt x="474" y="1760"/>
                  </a:lnTo>
                  <a:lnTo>
                    <a:pt x="474" y="2233"/>
                  </a:lnTo>
                  <a:cubicBezTo>
                    <a:pt x="568" y="2221"/>
                    <a:pt x="651" y="2186"/>
                    <a:pt x="745" y="2174"/>
                  </a:cubicBezTo>
                  <a:lnTo>
                    <a:pt x="745" y="1217"/>
                  </a:lnTo>
                  <a:lnTo>
                    <a:pt x="745" y="402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498;p47">
              <a:extLst>
                <a:ext uri="{FF2B5EF4-FFF2-40B4-BE49-F238E27FC236}">
                  <a16:creationId xmlns:a16="http://schemas.microsoft.com/office/drawing/2014/main" id="{89153B22-5D89-2BE5-DB2E-FA0A66A2B0A1}"/>
                </a:ext>
              </a:extLst>
            </p:cNvPr>
            <p:cNvSpPr/>
            <p:nvPr/>
          </p:nvSpPr>
          <p:spPr>
            <a:xfrm>
              <a:off x="4264471" y="-759567"/>
              <a:ext cx="98287" cy="95902"/>
            </a:xfrm>
            <a:custGeom>
              <a:avLst/>
              <a:gdLst/>
              <a:ahLst/>
              <a:cxnLst/>
              <a:rect l="l" t="t" r="r" b="b"/>
              <a:pathLst>
                <a:path w="1277" h="1246" extrusionOk="0">
                  <a:moveTo>
                    <a:pt x="898" y="0"/>
                  </a:moveTo>
                  <a:cubicBezTo>
                    <a:pt x="713" y="0"/>
                    <a:pt x="484" y="119"/>
                    <a:pt x="308" y="345"/>
                  </a:cubicBezTo>
                  <a:cubicBezTo>
                    <a:pt x="60" y="652"/>
                    <a:pt x="1" y="1030"/>
                    <a:pt x="190" y="1184"/>
                  </a:cubicBezTo>
                  <a:cubicBezTo>
                    <a:pt x="245" y="1225"/>
                    <a:pt x="314" y="1246"/>
                    <a:pt x="391" y="1246"/>
                  </a:cubicBezTo>
                  <a:cubicBezTo>
                    <a:pt x="577" y="1246"/>
                    <a:pt x="806" y="1126"/>
                    <a:pt x="981" y="901"/>
                  </a:cubicBezTo>
                  <a:cubicBezTo>
                    <a:pt x="1241" y="593"/>
                    <a:pt x="1277" y="215"/>
                    <a:pt x="1099" y="62"/>
                  </a:cubicBezTo>
                  <a:cubicBezTo>
                    <a:pt x="1044" y="20"/>
                    <a:pt x="975" y="0"/>
                    <a:pt x="8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7" name="Google Shape;7198;p51">
            <a:extLst>
              <a:ext uri="{FF2B5EF4-FFF2-40B4-BE49-F238E27FC236}">
                <a16:creationId xmlns:a16="http://schemas.microsoft.com/office/drawing/2014/main" id="{B0AFBE33-3B52-B2E5-13C6-D6C8703D0DD9}"/>
              </a:ext>
            </a:extLst>
          </p:cNvPr>
          <p:cNvGrpSpPr/>
          <p:nvPr/>
        </p:nvGrpSpPr>
        <p:grpSpPr>
          <a:xfrm>
            <a:off x="5249264" y="1005374"/>
            <a:ext cx="642501" cy="606585"/>
            <a:chOff x="-4345070" y="3726402"/>
            <a:chExt cx="642501" cy="606585"/>
          </a:xfrm>
        </p:grpSpPr>
        <p:sp>
          <p:nvSpPr>
            <p:cNvPr id="5128" name="Google Shape;7199;p51">
              <a:extLst>
                <a:ext uri="{FF2B5EF4-FFF2-40B4-BE49-F238E27FC236}">
                  <a16:creationId xmlns:a16="http://schemas.microsoft.com/office/drawing/2014/main" id="{87B3E5E7-9EB9-C911-4F1D-5AD4143762F2}"/>
                </a:ext>
              </a:extLst>
            </p:cNvPr>
            <p:cNvSpPr/>
            <p:nvPr/>
          </p:nvSpPr>
          <p:spPr>
            <a:xfrm>
              <a:off x="-4345070" y="3767752"/>
              <a:ext cx="275029" cy="208137"/>
            </a:xfrm>
            <a:custGeom>
              <a:avLst/>
              <a:gdLst/>
              <a:ahLst/>
              <a:cxnLst/>
              <a:rect l="l" t="t" r="r" b="b"/>
              <a:pathLst>
                <a:path w="2175" h="1646" extrusionOk="0">
                  <a:moveTo>
                    <a:pt x="539" y="1"/>
                  </a:moveTo>
                  <a:cubicBezTo>
                    <a:pt x="447" y="1"/>
                    <a:pt x="361" y="22"/>
                    <a:pt x="284" y="63"/>
                  </a:cubicBezTo>
                  <a:cubicBezTo>
                    <a:pt x="107" y="169"/>
                    <a:pt x="1" y="382"/>
                    <a:pt x="1" y="642"/>
                  </a:cubicBezTo>
                  <a:lnTo>
                    <a:pt x="1" y="1528"/>
                  </a:lnTo>
                  <a:cubicBezTo>
                    <a:pt x="1" y="1587"/>
                    <a:pt x="60" y="1646"/>
                    <a:pt x="119" y="1646"/>
                  </a:cubicBezTo>
                  <a:cubicBezTo>
                    <a:pt x="201" y="1646"/>
                    <a:pt x="237" y="1599"/>
                    <a:pt x="225" y="1540"/>
                  </a:cubicBezTo>
                  <a:lnTo>
                    <a:pt x="225" y="654"/>
                  </a:lnTo>
                  <a:cubicBezTo>
                    <a:pt x="225" y="465"/>
                    <a:pt x="284" y="335"/>
                    <a:pt x="390" y="276"/>
                  </a:cubicBezTo>
                  <a:cubicBezTo>
                    <a:pt x="429" y="252"/>
                    <a:pt x="476" y="239"/>
                    <a:pt x="530" y="239"/>
                  </a:cubicBezTo>
                  <a:cubicBezTo>
                    <a:pt x="611" y="239"/>
                    <a:pt x="705" y="266"/>
                    <a:pt x="804" y="323"/>
                  </a:cubicBezTo>
                  <a:lnTo>
                    <a:pt x="1985" y="996"/>
                  </a:lnTo>
                  <a:cubicBezTo>
                    <a:pt x="2004" y="1008"/>
                    <a:pt x="2024" y="1013"/>
                    <a:pt x="2044" y="1013"/>
                  </a:cubicBezTo>
                  <a:cubicBezTo>
                    <a:pt x="2086" y="1013"/>
                    <a:pt x="2127" y="989"/>
                    <a:pt x="2151" y="949"/>
                  </a:cubicBezTo>
                  <a:cubicBezTo>
                    <a:pt x="2174" y="890"/>
                    <a:pt x="2162" y="819"/>
                    <a:pt x="2103" y="795"/>
                  </a:cubicBezTo>
                  <a:lnTo>
                    <a:pt x="922" y="110"/>
                  </a:lnTo>
                  <a:cubicBezTo>
                    <a:pt x="788" y="37"/>
                    <a:pt x="658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7200;p51">
              <a:extLst>
                <a:ext uri="{FF2B5EF4-FFF2-40B4-BE49-F238E27FC236}">
                  <a16:creationId xmlns:a16="http://schemas.microsoft.com/office/drawing/2014/main" id="{68BD33DC-CA3F-9574-3D55-AE20D6848D81}"/>
                </a:ext>
              </a:extLst>
            </p:cNvPr>
            <p:cNvSpPr/>
            <p:nvPr/>
          </p:nvSpPr>
          <p:spPr>
            <a:xfrm>
              <a:off x="-4261358" y="3726402"/>
              <a:ext cx="504915" cy="413871"/>
            </a:xfrm>
            <a:custGeom>
              <a:avLst/>
              <a:gdLst/>
              <a:ahLst/>
              <a:cxnLst/>
              <a:rect l="l" t="t" r="r" b="b"/>
              <a:pathLst>
                <a:path w="3993" h="3273" extrusionOk="0">
                  <a:moveTo>
                    <a:pt x="874" y="0"/>
                  </a:moveTo>
                  <a:cubicBezTo>
                    <a:pt x="803" y="12"/>
                    <a:pt x="709" y="24"/>
                    <a:pt x="638" y="83"/>
                  </a:cubicBezTo>
                  <a:cubicBezTo>
                    <a:pt x="626" y="83"/>
                    <a:pt x="626" y="95"/>
                    <a:pt x="614" y="95"/>
                  </a:cubicBezTo>
                  <a:cubicBezTo>
                    <a:pt x="591" y="118"/>
                    <a:pt x="579" y="118"/>
                    <a:pt x="567" y="130"/>
                  </a:cubicBezTo>
                  <a:cubicBezTo>
                    <a:pt x="555" y="142"/>
                    <a:pt x="544" y="142"/>
                    <a:pt x="544" y="154"/>
                  </a:cubicBezTo>
                  <a:cubicBezTo>
                    <a:pt x="520" y="154"/>
                    <a:pt x="520" y="177"/>
                    <a:pt x="508" y="189"/>
                  </a:cubicBezTo>
                  <a:lnTo>
                    <a:pt x="461" y="236"/>
                  </a:lnTo>
                  <a:cubicBezTo>
                    <a:pt x="402" y="295"/>
                    <a:pt x="343" y="354"/>
                    <a:pt x="295" y="414"/>
                  </a:cubicBezTo>
                  <a:lnTo>
                    <a:pt x="284" y="425"/>
                  </a:lnTo>
                  <a:cubicBezTo>
                    <a:pt x="201" y="543"/>
                    <a:pt x="118" y="673"/>
                    <a:pt x="83" y="803"/>
                  </a:cubicBezTo>
                  <a:cubicBezTo>
                    <a:pt x="36" y="945"/>
                    <a:pt x="0" y="1063"/>
                    <a:pt x="0" y="1181"/>
                  </a:cubicBezTo>
                  <a:cubicBezTo>
                    <a:pt x="0" y="1382"/>
                    <a:pt x="83" y="1512"/>
                    <a:pt x="201" y="1595"/>
                  </a:cubicBezTo>
                  <a:lnTo>
                    <a:pt x="1855" y="2552"/>
                  </a:lnTo>
                  <a:lnTo>
                    <a:pt x="3063" y="3247"/>
                  </a:lnTo>
                  <a:lnTo>
                    <a:pt x="3063" y="3247"/>
                  </a:lnTo>
                  <a:cubicBezTo>
                    <a:pt x="3025" y="3218"/>
                    <a:pt x="2995" y="3174"/>
                    <a:pt x="2977" y="3131"/>
                  </a:cubicBezTo>
                  <a:cubicBezTo>
                    <a:pt x="2942" y="3048"/>
                    <a:pt x="2930" y="2977"/>
                    <a:pt x="2930" y="2871"/>
                  </a:cubicBezTo>
                  <a:cubicBezTo>
                    <a:pt x="2930" y="2682"/>
                    <a:pt x="2989" y="2481"/>
                    <a:pt x="3095" y="2280"/>
                  </a:cubicBezTo>
                  <a:cubicBezTo>
                    <a:pt x="3095" y="2268"/>
                    <a:pt x="3107" y="2256"/>
                    <a:pt x="3107" y="2245"/>
                  </a:cubicBezTo>
                  <a:cubicBezTo>
                    <a:pt x="3119" y="2209"/>
                    <a:pt x="3142" y="2197"/>
                    <a:pt x="3154" y="2162"/>
                  </a:cubicBezTo>
                  <a:cubicBezTo>
                    <a:pt x="3178" y="2138"/>
                    <a:pt x="3202" y="2091"/>
                    <a:pt x="3225" y="2067"/>
                  </a:cubicBezTo>
                  <a:cubicBezTo>
                    <a:pt x="3331" y="1949"/>
                    <a:pt x="3438" y="1843"/>
                    <a:pt x="3556" y="1772"/>
                  </a:cubicBezTo>
                  <a:cubicBezTo>
                    <a:pt x="3580" y="1748"/>
                    <a:pt x="3627" y="1737"/>
                    <a:pt x="3650" y="1725"/>
                  </a:cubicBezTo>
                  <a:cubicBezTo>
                    <a:pt x="3707" y="1699"/>
                    <a:pt x="3764" y="1688"/>
                    <a:pt x="3818" y="1688"/>
                  </a:cubicBezTo>
                  <a:cubicBezTo>
                    <a:pt x="3864" y="1688"/>
                    <a:pt x="3907" y="1697"/>
                    <a:pt x="3946" y="1713"/>
                  </a:cubicBezTo>
                  <a:cubicBezTo>
                    <a:pt x="3969" y="1713"/>
                    <a:pt x="3981" y="1725"/>
                    <a:pt x="3981" y="1725"/>
                  </a:cubicBezTo>
                  <a:lnTo>
                    <a:pt x="3993" y="1725"/>
                  </a:lnTo>
                  <a:lnTo>
                    <a:pt x="2209" y="685"/>
                  </a:lnTo>
                  <a:lnTo>
                    <a:pt x="1087" y="36"/>
                  </a:lnTo>
                  <a:cubicBezTo>
                    <a:pt x="1087" y="36"/>
                    <a:pt x="1063" y="24"/>
                    <a:pt x="1052" y="24"/>
                  </a:cubicBezTo>
                  <a:cubicBezTo>
                    <a:pt x="1004" y="12"/>
                    <a:pt x="957" y="0"/>
                    <a:pt x="910" y="0"/>
                  </a:cubicBezTo>
                  <a:close/>
                  <a:moveTo>
                    <a:pt x="3063" y="3247"/>
                  </a:moveTo>
                  <a:lnTo>
                    <a:pt x="3063" y="3247"/>
                  </a:lnTo>
                  <a:cubicBezTo>
                    <a:pt x="3077" y="3258"/>
                    <a:pt x="3092" y="3266"/>
                    <a:pt x="3107" y="3272"/>
                  </a:cubicBezTo>
                  <a:lnTo>
                    <a:pt x="3063" y="324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7201;p51">
              <a:extLst>
                <a:ext uri="{FF2B5EF4-FFF2-40B4-BE49-F238E27FC236}">
                  <a16:creationId xmlns:a16="http://schemas.microsoft.com/office/drawing/2014/main" id="{B9F68527-9DD1-E866-2389-D2454079C350}"/>
                </a:ext>
              </a:extLst>
            </p:cNvPr>
            <p:cNvSpPr/>
            <p:nvPr/>
          </p:nvSpPr>
          <p:spPr>
            <a:xfrm>
              <a:off x="-3893888" y="3940232"/>
              <a:ext cx="159959" cy="209654"/>
            </a:xfrm>
            <a:custGeom>
              <a:avLst/>
              <a:gdLst/>
              <a:ahLst/>
              <a:cxnLst/>
              <a:rect l="l" t="t" r="r" b="b"/>
              <a:pathLst>
                <a:path w="1265" h="1658" extrusionOk="0">
                  <a:moveTo>
                    <a:pt x="917" y="0"/>
                  </a:moveTo>
                  <a:cubicBezTo>
                    <a:pt x="830" y="0"/>
                    <a:pt x="731" y="30"/>
                    <a:pt x="626" y="93"/>
                  </a:cubicBezTo>
                  <a:cubicBezTo>
                    <a:pt x="272" y="294"/>
                    <a:pt x="0" y="790"/>
                    <a:pt x="0" y="1203"/>
                  </a:cubicBezTo>
                  <a:cubicBezTo>
                    <a:pt x="0" y="1495"/>
                    <a:pt x="135" y="1657"/>
                    <a:pt x="339" y="1657"/>
                  </a:cubicBezTo>
                  <a:cubicBezTo>
                    <a:pt x="424" y="1657"/>
                    <a:pt x="522" y="1629"/>
                    <a:pt x="626" y="1570"/>
                  </a:cubicBezTo>
                  <a:cubicBezTo>
                    <a:pt x="981" y="1357"/>
                    <a:pt x="1264" y="861"/>
                    <a:pt x="1264" y="459"/>
                  </a:cubicBezTo>
                  <a:cubicBezTo>
                    <a:pt x="1264" y="168"/>
                    <a:pt x="1124" y="0"/>
                    <a:pt x="917" y="0"/>
                  </a:cubicBezTo>
                  <a:close/>
                </a:path>
              </a:pathLst>
            </a:custGeom>
            <a:solidFill>
              <a:srgbClr val="E7A11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7202;p51">
              <a:extLst>
                <a:ext uri="{FF2B5EF4-FFF2-40B4-BE49-F238E27FC236}">
                  <a16:creationId xmlns:a16="http://schemas.microsoft.com/office/drawing/2014/main" id="{8FCACA3A-4BBC-7501-12F2-230E36AAE224}"/>
                </a:ext>
              </a:extLst>
            </p:cNvPr>
            <p:cNvSpPr/>
            <p:nvPr/>
          </p:nvSpPr>
          <p:spPr>
            <a:xfrm>
              <a:off x="-3959643" y="3902929"/>
              <a:ext cx="203205" cy="241772"/>
            </a:xfrm>
            <a:custGeom>
              <a:avLst/>
              <a:gdLst/>
              <a:ahLst/>
              <a:cxnLst/>
              <a:rect l="l" t="t" r="r" b="b"/>
              <a:pathLst>
                <a:path w="1607" h="1912" extrusionOk="0">
                  <a:moveTo>
                    <a:pt x="926" y="1"/>
                  </a:moveTo>
                  <a:cubicBezTo>
                    <a:pt x="866" y="1"/>
                    <a:pt x="798" y="16"/>
                    <a:pt x="721" y="45"/>
                  </a:cubicBezTo>
                  <a:lnTo>
                    <a:pt x="638" y="93"/>
                  </a:lnTo>
                  <a:cubicBezTo>
                    <a:pt x="556" y="140"/>
                    <a:pt x="485" y="199"/>
                    <a:pt x="426" y="258"/>
                  </a:cubicBezTo>
                  <a:cubicBezTo>
                    <a:pt x="178" y="506"/>
                    <a:pt x="0" y="872"/>
                    <a:pt x="0" y="1203"/>
                  </a:cubicBezTo>
                  <a:cubicBezTo>
                    <a:pt x="0" y="1404"/>
                    <a:pt x="71" y="1534"/>
                    <a:pt x="189" y="1616"/>
                  </a:cubicBezTo>
                  <a:lnTo>
                    <a:pt x="709" y="1912"/>
                  </a:lnTo>
                  <a:cubicBezTo>
                    <a:pt x="591" y="1829"/>
                    <a:pt x="520" y="1699"/>
                    <a:pt x="520" y="1498"/>
                  </a:cubicBezTo>
                  <a:cubicBezTo>
                    <a:pt x="520" y="1168"/>
                    <a:pt x="697" y="790"/>
                    <a:pt x="945" y="553"/>
                  </a:cubicBezTo>
                  <a:cubicBezTo>
                    <a:pt x="1005" y="494"/>
                    <a:pt x="1075" y="435"/>
                    <a:pt x="1146" y="388"/>
                  </a:cubicBezTo>
                  <a:lnTo>
                    <a:pt x="1241" y="341"/>
                  </a:lnTo>
                  <a:cubicBezTo>
                    <a:pt x="1312" y="317"/>
                    <a:pt x="1371" y="293"/>
                    <a:pt x="1430" y="293"/>
                  </a:cubicBezTo>
                  <a:cubicBezTo>
                    <a:pt x="1501" y="293"/>
                    <a:pt x="1560" y="317"/>
                    <a:pt x="1607" y="341"/>
                  </a:cubicBezTo>
                  <a:lnTo>
                    <a:pt x="1087" y="45"/>
                  </a:lnTo>
                  <a:cubicBezTo>
                    <a:pt x="1040" y="16"/>
                    <a:pt x="987" y="1"/>
                    <a:pt x="926" y="1"/>
                  </a:cubicBezTo>
                  <a:close/>
                </a:path>
              </a:pathLst>
            </a:custGeom>
            <a:solidFill>
              <a:srgbClr val="EBEAEA">
                <a:alpha val="5346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7203;p51">
              <a:extLst>
                <a:ext uri="{FF2B5EF4-FFF2-40B4-BE49-F238E27FC236}">
                  <a16:creationId xmlns:a16="http://schemas.microsoft.com/office/drawing/2014/main" id="{67CF902A-D9F3-C63B-E1E1-0F2E0F7D6FC1}"/>
                </a:ext>
              </a:extLst>
            </p:cNvPr>
            <p:cNvSpPr/>
            <p:nvPr/>
          </p:nvSpPr>
          <p:spPr>
            <a:xfrm>
              <a:off x="-3893888" y="3940232"/>
              <a:ext cx="159959" cy="209654"/>
            </a:xfrm>
            <a:custGeom>
              <a:avLst/>
              <a:gdLst/>
              <a:ahLst/>
              <a:cxnLst/>
              <a:rect l="l" t="t" r="r" b="b"/>
              <a:pathLst>
                <a:path w="1265" h="1658" extrusionOk="0">
                  <a:moveTo>
                    <a:pt x="917" y="0"/>
                  </a:moveTo>
                  <a:cubicBezTo>
                    <a:pt x="830" y="0"/>
                    <a:pt x="731" y="30"/>
                    <a:pt x="626" y="93"/>
                  </a:cubicBezTo>
                  <a:cubicBezTo>
                    <a:pt x="272" y="294"/>
                    <a:pt x="0" y="790"/>
                    <a:pt x="0" y="1203"/>
                  </a:cubicBezTo>
                  <a:cubicBezTo>
                    <a:pt x="0" y="1495"/>
                    <a:pt x="135" y="1657"/>
                    <a:pt x="339" y="1657"/>
                  </a:cubicBezTo>
                  <a:cubicBezTo>
                    <a:pt x="424" y="1657"/>
                    <a:pt x="522" y="1629"/>
                    <a:pt x="626" y="1570"/>
                  </a:cubicBezTo>
                  <a:cubicBezTo>
                    <a:pt x="981" y="1357"/>
                    <a:pt x="1264" y="861"/>
                    <a:pt x="1264" y="459"/>
                  </a:cubicBezTo>
                  <a:cubicBezTo>
                    <a:pt x="1264" y="168"/>
                    <a:pt x="1124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7204;p51">
              <a:extLst>
                <a:ext uri="{FF2B5EF4-FFF2-40B4-BE49-F238E27FC236}">
                  <a16:creationId xmlns:a16="http://schemas.microsoft.com/office/drawing/2014/main" id="{CA5A935C-B8AB-D29C-4E80-312AF3BE6C0A}"/>
                </a:ext>
              </a:extLst>
            </p:cNvPr>
            <p:cNvSpPr/>
            <p:nvPr/>
          </p:nvSpPr>
          <p:spPr>
            <a:xfrm>
              <a:off x="-3840146" y="4010034"/>
              <a:ext cx="52350" cy="66133"/>
            </a:xfrm>
            <a:custGeom>
              <a:avLst/>
              <a:gdLst/>
              <a:ahLst/>
              <a:cxnLst/>
              <a:rect l="l" t="t" r="r" b="b"/>
              <a:pathLst>
                <a:path w="414" h="523" extrusionOk="0">
                  <a:moveTo>
                    <a:pt x="295" y="0"/>
                  </a:moveTo>
                  <a:cubicBezTo>
                    <a:pt x="267" y="0"/>
                    <a:pt x="235" y="8"/>
                    <a:pt x="201" y="25"/>
                  </a:cubicBezTo>
                  <a:cubicBezTo>
                    <a:pt x="107" y="96"/>
                    <a:pt x="12" y="261"/>
                    <a:pt x="0" y="380"/>
                  </a:cubicBezTo>
                  <a:cubicBezTo>
                    <a:pt x="0" y="472"/>
                    <a:pt x="43" y="523"/>
                    <a:pt x="109" y="523"/>
                  </a:cubicBezTo>
                  <a:cubicBezTo>
                    <a:pt x="136" y="523"/>
                    <a:pt x="167" y="515"/>
                    <a:pt x="201" y="498"/>
                  </a:cubicBezTo>
                  <a:cubicBezTo>
                    <a:pt x="319" y="427"/>
                    <a:pt x="414" y="273"/>
                    <a:pt x="414" y="143"/>
                  </a:cubicBezTo>
                  <a:cubicBezTo>
                    <a:pt x="414" y="51"/>
                    <a:pt x="366" y="0"/>
                    <a:pt x="2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7205;p51">
              <a:extLst>
                <a:ext uri="{FF2B5EF4-FFF2-40B4-BE49-F238E27FC236}">
                  <a16:creationId xmlns:a16="http://schemas.microsoft.com/office/drawing/2014/main" id="{C8BFBF06-E6C2-FFC7-A450-BBD70B8C5088}"/>
                </a:ext>
              </a:extLst>
            </p:cNvPr>
            <p:cNvSpPr/>
            <p:nvPr/>
          </p:nvSpPr>
          <p:spPr>
            <a:xfrm>
              <a:off x="-4262876" y="3728173"/>
              <a:ext cx="204723" cy="238738"/>
            </a:xfrm>
            <a:custGeom>
              <a:avLst/>
              <a:gdLst/>
              <a:ahLst/>
              <a:cxnLst/>
              <a:rect l="l" t="t" r="r" b="b"/>
              <a:pathLst>
                <a:path w="1619" h="1888" extrusionOk="0">
                  <a:moveTo>
                    <a:pt x="920" y="1"/>
                  </a:moveTo>
                  <a:cubicBezTo>
                    <a:pt x="857" y="1"/>
                    <a:pt x="786" y="16"/>
                    <a:pt x="709" y="45"/>
                  </a:cubicBezTo>
                  <a:cubicBezTo>
                    <a:pt x="697" y="57"/>
                    <a:pt x="674" y="69"/>
                    <a:pt x="638" y="81"/>
                  </a:cubicBezTo>
                  <a:cubicBezTo>
                    <a:pt x="567" y="128"/>
                    <a:pt x="496" y="175"/>
                    <a:pt x="414" y="246"/>
                  </a:cubicBezTo>
                  <a:cubicBezTo>
                    <a:pt x="178" y="482"/>
                    <a:pt x="0" y="872"/>
                    <a:pt x="0" y="1179"/>
                  </a:cubicBezTo>
                  <a:cubicBezTo>
                    <a:pt x="0" y="1380"/>
                    <a:pt x="83" y="1522"/>
                    <a:pt x="201" y="1593"/>
                  </a:cubicBezTo>
                  <a:lnTo>
                    <a:pt x="709" y="1888"/>
                  </a:lnTo>
                  <a:cubicBezTo>
                    <a:pt x="591" y="1817"/>
                    <a:pt x="520" y="1675"/>
                    <a:pt x="520" y="1475"/>
                  </a:cubicBezTo>
                  <a:cubicBezTo>
                    <a:pt x="508" y="1167"/>
                    <a:pt x="685" y="789"/>
                    <a:pt x="934" y="541"/>
                  </a:cubicBezTo>
                  <a:cubicBezTo>
                    <a:pt x="1004" y="482"/>
                    <a:pt x="1087" y="423"/>
                    <a:pt x="1158" y="376"/>
                  </a:cubicBezTo>
                  <a:lnTo>
                    <a:pt x="1241" y="340"/>
                  </a:lnTo>
                  <a:cubicBezTo>
                    <a:pt x="1317" y="311"/>
                    <a:pt x="1385" y="296"/>
                    <a:pt x="1447" y="296"/>
                  </a:cubicBezTo>
                  <a:cubicBezTo>
                    <a:pt x="1509" y="296"/>
                    <a:pt x="1566" y="311"/>
                    <a:pt x="1619" y="340"/>
                  </a:cubicBezTo>
                  <a:lnTo>
                    <a:pt x="1087" y="45"/>
                  </a:lnTo>
                  <a:cubicBezTo>
                    <a:pt x="1040" y="16"/>
                    <a:pt x="984" y="1"/>
                    <a:pt x="920" y="1"/>
                  </a:cubicBezTo>
                  <a:close/>
                </a:path>
              </a:pathLst>
            </a:custGeom>
            <a:solidFill>
              <a:srgbClr val="EBEAEA">
                <a:alpha val="5346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7206;p51">
              <a:extLst>
                <a:ext uri="{FF2B5EF4-FFF2-40B4-BE49-F238E27FC236}">
                  <a16:creationId xmlns:a16="http://schemas.microsoft.com/office/drawing/2014/main" id="{9BA8D114-1910-D1A6-3CDF-842B135B3C99}"/>
                </a:ext>
              </a:extLst>
            </p:cNvPr>
            <p:cNvSpPr/>
            <p:nvPr/>
          </p:nvSpPr>
          <p:spPr>
            <a:xfrm>
              <a:off x="-4206099" y="3735254"/>
              <a:ext cx="404893" cy="237726"/>
            </a:xfrm>
            <a:custGeom>
              <a:avLst/>
              <a:gdLst/>
              <a:ahLst/>
              <a:cxnLst/>
              <a:rect l="l" t="t" r="r" b="b"/>
              <a:pathLst>
                <a:path w="3202" h="1880" extrusionOk="0">
                  <a:moveTo>
                    <a:pt x="296" y="1"/>
                  </a:moveTo>
                  <a:cubicBezTo>
                    <a:pt x="284" y="13"/>
                    <a:pt x="248" y="25"/>
                    <a:pt x="225" y="48"/>
                  </a:cubicBezTo>
                  <a:cubicBezTo>
                    <a:pt x="142" y="84"/>
                    <a:pt x="71" y="131"/>
                    <a:pt x="0" y="202"/>
                  </a:cubicBezTo>
                  <a:lnTo>
                    <a:pt x="520" y="497"/>
                  </a:lnTo>
                  <a:lnTo>
                    <a:pt x="2386" y="1584"/>
                  </a:lnTo>
                  <a:lnTo>
                    <a:pt x="2906" y="1879"/>
                  </a:lnTo>
                  <a:cubicBezTo>
                    <a:pt x="2965" y="1820"/>
                    <a:pt x="3036" y="1761"/>
                    <a:pt x="3119" y="1714"/>
                  </a:cubicBezTo>
                  <a:lnTo>
                    <a:pt x="3202" y="1667"/>
                  </a:lnTo>
                  <a:lnTo>
                    <a:pt x="2682" y="1371"/>
                  </a:lnTo>
                  <a:lnTo>
                    <a:pt x="815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EBEAEA">
                <a:alpha val="5346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7207;p51">
              <a:extLst>
                <a:ext uri="{FF2B5EF4-FFF2-40B4-BE49-F238E27FC236}">
                  <a16:creationId xmlns:a16="http://schemas.microsoft.com/office/drawing/2014/main" id="{7EE060AB-F75C-A177-C1EC-AB1CF8A817F4}"/>
                </a:ext>
              </a:extLst>
            </p:cNvPr>
            <p:cNvSpPr/>
            <p:nvPr/>
          </p:nvSpPr>
          <p:spPr>
            <a:xfrm>
              <a:off x="-3826742" y="4028116"/>
              <a:ext cx="124174" cy="304871"/>
            </a:xfrm>
            <a:custGeom>
              <a:avLst/>
              <a:gdLst/>
              <a:ahLst/>
              <a:cxnLst/>
              <a:rect l="l" t="t" r="r" b="b"/>
              <a:pathLst>
                <a:path w="982" h="2411" extrusionOk="0">
                  <a:moveTo>
                    <a:pt x="132" y="1"/>
                  </a:moveTo>
                  <a:cubicBezTo>
                    <a:pt x="89" y="1"/>
                    <a:pt x="49" y="19"/>
                    <a:pt x="24" y="59"/>
                  </a:cubicBezTo>
                  <a:cubicBezTo>
                    <a:pt x="1" y="118"/>
                    <a:pt x="13" y="189"/>
                    <a:pt x="72" y="225"/>
                  </a:cubicBezTo>
                  <a:cubicBezTo>
                    <a:pt x="438" y="426"/>
                    <a:pt x="745" y="981"/>
                    <a:pt x="745" y="1406"/>
                  </a:cubicBezTo>
                  <a:lnTo>
                    <a:pt x="745" y="2292"/>
                  </a:lnTo>
                  <a:cubicBezTo>
                    <a:pt x="745" y="2351"/>
                    <a:pt x="804" y="2410"/>
                    <a:pt x="863" y="2410"/>
                  </a:cubicBezTo>
                  <a:cubicBezTo>
                    <a:pt x="922" y="2410"/>
                    <a:pt x="981" y="2363"/>
                    <a:pt x="981" y="2292"/>
                  </a:cubicBezTo>
                  <a:lnTo>
                    <a:pt x="981" y="1406"/>
                  </a:lnTo>
                  <a:cubicBezTo>
                    <a:pt x="981" y="886"/>
                    <a:pt x="627" y="260"/>
                    <a:pt x="190" y="12"/>
                  </a:cubicBezTo>
                  <a:cubicBezTo>
                    <a:pt x="171" y="5"/>
                    <a:pt x="151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7208;p51">
              <a:extLst>
                <a:ext uri="{FF2B5EF4-FFF2-40B4-BE49-F238E27FC236}">
                  <a16:creationId xmlns:a16="http://schemas.microsoft.com/office/drawing/2014/main" id="{037A5CBD-8D85-F4AE-E3FB-A0747FA04AF9}"/>
                </a:ext>
              </a:extLst>
            </p:cNvPr>
            <p:cNvSpPr/>
            <p:nvPr/>
          </p:nvSpPr>
          <p:spPr>
            <a:xfrm>
              <a:off x="-4110501" y="3813275"/>
              <a:ext cx="145038" cy="207504"/>
            </a:xfrm>
            <a:custGeom>
              <a:avLst/>
              <a:gdLst/>
              <a:ahLst/>
              <a:cxnLst/>
              <a:rect l="l" t="t" r="r" b="b"/>
              <a:pathLst>
                <a:path w="1147" h="1641" extrusionOk="0">
                  <a:moveTo>
                    <a:pt x="1111" y="60"/>
                  </a:moveTo>
                  <a:lnTo>
                    <a:pt x="1146" y="81"/>
                  </a:lnTo>
                  <a:cubicBezTo>
                    <a:pt x="1134" y="72"/>
                    <a:pt x="1122" y="65"/>
                    <a:pt x="1111" y="60"/>
                  </a:cubicBezTo>
                  <a:close/>
                  <a:moveTo>
                    <a:pt x="918" y="1"/>
                  </a:moveTo>
                  <a:cubicBezTo>
                    <a:pt x="829" y="1"/>
                    <a:pt x="730" y="31"/>
                    <a:pt x="626" y="93"/>
                  </a:cubicBezTo>
                  <a:cubicBezTo>
                    <a:pt x="272" y="294"/>
                    <a:pt x="0" y="790"/>
                    <a:pt x="0" y="1203"/>
                  </a:cubicBezTo>
                  <a:cubicBezTo>
                    <a:pt x="0" y="1333"/>
                    <a:pt x="24" y="1416"/>
                    <a:pt x="71" y="1510"/>
                  </a:cubicBezTo>
                  <a:cubicBezTo>
                    <a:pt x="83" y="1522"/>
                    <a:pt x="83" y="1534"/>
                    <a:pt x="95" y="1558"/>
                  </a:cubicBezTo>
                  <a:lnTo>
                    <a:pt x="130" y="1581"/>
                  </a:lnTo>
                  <a:cubicBezTo>
                    <a:pt x="142" y="1593"/>
                    <a:pt x="154" y="1593"/>
                    <a:pt x="177" y="1617"/>
                  </a:cubicBezTo>
                  <a:lnTo>
                    <a:pt x="237" y="1640"/>
                  </a:lnTo>
                  <a:cubicBezTo>
                    <a:pt x="107" y="1569"/>
                    <a:pt x="36" y="1439"/>
                    <a:pt x="36" y="1227"/>
                  </a:cubicBezTo>
                  <a:cubicBezTo>
                    <a:pt x="36" y="825"/>
                    <a:pt x="319" y="329"/>
                    <a:pt x="674" y="116"/>
                  </a:cubicBezTo>
                  <a:cubicBezTo>
                    <a:pt x="744" y="81"/>
                    <a:pt x="804" y="57"/>
                    <a:pt x="863" y="45"/>
                  </a:cubicBezTo>
                  <a:cubicBezTo>
                    <a:pt x="886" y="45"/>
                    <a:pt x="910" y="34"/>
                    <a:pt x="922" y="34"/>
                  </a:cubicBezTo>
                  <a:lnTo>
                    <a:pt x="981" y="34"/>
                  </a:lnTo>
                  <a:cubicBezTo>
                    <a:pt x="1042" y="42"/>
                    <a:pt x="1077" y="45"/>
                    <a:pt x="1111" y="60"/>
                  </a:cubicBezTo>
                  <a:lnTo>
                    <a:pt x="1111" y="60"/>
                  </a:lnTo>
                  <a:lnTo>
                    <a:pt x="1087" y="45"/>
                  </a:lnTo>
                  <a:cubicBezTo>
                    <a:pt x="1038" y="16"/>
                    <a:pt x="981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7209;p51">
              <a:extLst>
                <a:ext uri="{FF2B5EF4-FFF2-40B4-BE49-F238E27FC236}">
                  <a16:creationId xmlns:a16="http://schemas.microsoft.com/office/drawing/2014/main" id="{54CB6D45-68DA-DBC5-44B9-5C216C60BE1D}"/>
                </a:ext>
              </a:extLst>
            </p:cNvPr>
            <p:cNvSpPr/>
            <p:nvPr/>
          </p:nvSpPr>
          <p:spPr>
            <a:xfrm>
              <a:off x="-4011994" y="3871569"/>
              <a:ext cx="145038" cy="207378"/>
            </a:xfrm>
            <a:custGeom>
              <a:avLst/>
              <a:gdLst/>
              <a:ahLst/>
              <a:cxnLst/>
              <a:rect l="l" t="t" r="r" b="b"/>
              <a:pathLst>
                <a:path w="1147" h="1640" extrusionOk="0">
                  <a:moveTo>
                    <a:pt x="923" y="1"/>
                  </a:moveTo>
                  <a:cubicBezTo>
                    <a:pt x="838" y="1"/>
                    <a:pt x="742" y="30"/>
                    <a:pt x="639" y="92"/>
                  </a:cubicBezTo>
                  <a:cubicBezTo>
                    <a:pt x="284" y="293"/>
                    <a:pt x="1" y="778"/>
                    <a:pt x="1" y="1191"/>
                  </a:cubicBezTo>
                  <a:cubicBezTo>
                    <a:pt x="1" y="1333"/>
                    <a:pt x="25" y="1416"/>
                    <a:pt x="72" y="1510"/>
                  </a:cubicBezTo>
                  <a:cubicBezTo>
                    <a:pt x="84" y="1522"/>
                    <a:pt x="84" y="1534"/>
                    <a:pt x="107" y="1545"/>
                  </a:cubicBezTo>
                  <a:lnTo>
                    <a:pt x="131" y="1581"/>
                  </a:lnTo>
                  <a:cubicBezTo>
                    <a:pt x="131" y="1581"/>
                    <a:pt x="166" y="1593"/>
                    <a:pt x="178" y="1605"/>
                  </a:cubicBezTo>
                  <a:lnTo>
                    <a:pt x="237" y="1640"/>
                  </a:lnTo>
                  <a:cubicBezTo>
                    <a:pt x="119" y="1569"/>
                    <a:pt x="48" y="1427"/>
                    <a:pt x="48" y="1227"/>
                  </a:cubicBezTo>
                  <a:cubicBezTo>
                    <a:pt x="48" y="825"/>
                    <a:pt x="320" y="329"/>
                    <a:pt x="674" y="116"/>
                  </a:cubicBezTo>
                  <a:cubicBezTo>
                    <a:pt x="757" y="69"/>
                    <a:pt x="804" y="57"/>
                    <a:pt x="875" y="45"/>
                  </a:cubicBezTo>
                  <a:cubicBezTo>
                    <a:pt x="887" y="45"/>
                    <a:pt x="911" y="33"/>
                    <a:pt x="934" y="33"/>
                  </a:cubicBezTo>
                  <a:lnTo>
                    <a:pt x="981" y="33"/>
                  </a:lnTo>
                  <a:cubicBezTo>
                    <a:pt x="1064" y="45"/>
                    <a:pt x="1111" y="57"/>
                    <a:pt x="1147" y="69"/>
                  </a:cubicBezTo>
                  <a:lnTo>
                    <a:pt x="1088" y="45"/>
                  </a:lnTo>
                  <a:cubicBezTo>
                    <a:pt x="1039" y="16"/>
                    <a:pt x="983" y="1"/>
                    <a:pt x="923" y="1"/>
                  </a:cubicBezTo>
                  <a:close/>
                </a:path>
              </a:pathLst>
            </a:custGeom>
            <a:solidFill>
              <a:srgbClr val="D81E18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7210;p51">
              <a:extLst>
                <a:ext uri="{FF2B5EF4-FFF2-40B4-BE49-F238E27FC236}">
                  <a16:creationId xmlns:a16="http://schemas.microsoft.com/office/drawing/2014/main" id="{55AD615C-F537-E72A-0771-D3B0E948C699}"/>
                </a:ext>
              </a:extLst>
            </p:cNvPr>
            <p:cNvSpPr/>
            <p:nvPr/>
          </p:nvSpPr>
          <p:spPr>
            <a:xfrm>
              <a:off x="-4176256" y="3775971"/>
              <a:ext cx="145038" cy="207378"/>
            </a:xfrm>
            <a:custGeom>
              <a:avLst/>
              <a:gdLst/>
              <a:ahLst/>
              <a:cxnLst/>
              <a:rect l="l" t="t" r="r" b="b"/>
              <a:pathLst>
                <a:path w="1147" h="1640" extrusionOk="0">
                  <a:moveTo>
                    <a:pt x="1088" y="46"/>
                  </a:moveTo>
                  <a:lnTo>
                    <a:pt x="1146" y="81"/>
                  </a:lnTo>
                  <a:cubicBezTo>
                    <a:pt x="1130" y="64"/>
                    <a:pt x="1112" y="53"/>
                    <a:pt x="1088" y="46"/>
                  </a:cubicBezTo>
                  <a:close/>
                  <a:moveTo>
                    <a:pt x="922" y="0"/>
                  </a:moveTo>
                  <a:cubicBezTo>
                    <a:pt x="837" y="0"/>
                    <a:pt x="742" y="30"/>
                    <a:pt x="638" y="92"/>
                  </a:cubicBezTo>
                  <a:cubicBezTo>
                    <a:pt x="284" y="293"/>
                    <a:pt x="0" y="789"/>
                    <a:pt x="0" y="1203"/>
                  </a:cubicBezTo>
                  <a:cubicBezTo>
                    <a:pt x="0" y="1333"/>
                    <a:pt x="24" y="1415"/>
                    <a:pt x="71" y="1510"/>
                  </a:cubicBezTo>
                  <a:cubicBezTo>
                    <a:pt x="83" y="1522"/>
                    <a:pt x="83" y="1534"/>
                    <a:pt x="107" y="1557"/>
                  </a:cubicBezTo>
                  <a:lnTo>
                    <a:pt x="130" y="1581"/>
                  </a:lnTo>
                  <a:cubicBezTo>
                    <a:pt x="142" y="1593"/>
                    <a:pt x="166" y="1593"/>
                    <a:pt x="178" y="1616"/>
                  </a:cubicBezTo>
                  <a:lnTo>
                    <a:pt x="237" y="1640"/>
                  </a:lnTo>
                  <a:cubicBezTo>
                    <a:pt x="119" y="1569"/>
                    <a:pt x="36" y="1439"/>
                    <a:pt x="36" y="1226"/>
                  </a:cubicBezTo>
                  <a:cubicBezTo>
                    <a:pt x="36" y="825"/>
                    <a:pt x="319" y="329"/>
                    <a:pt x="674" y="116"/>
                  </a:cubicBezTo>
                  <a:cubicBezTo>
                    <a:pt x="757" y="81"/>
                    <a:pt x="804" y="57"/>
                    <a:pt x="875" y="45"/>
                  </a:cubicBezTo>
                  <a:cubicBezTo>
                    <a:pt x="886" y="45"/>
                    <a:pt x="910" y="33"/>
                    <a:pt x="922" y="33"/>
                  </a:cubicBezTo>
                  <a:lnTo>
                    <a:pt x="981" y="33"/>
                  </a:lnTo>
                  <a:cubicBezTo>
                    <a:pt x="1026" y="33"/>
                    <a:pt x="1060" y="37"/>
                    <a:pt x="1088" y="46"/>
                  </a:cubicBezTo>
                  <a:lnTo>
                    <a:pt x="1088" y="46"/>
                  </a:lnTo>
                  <a:lnTo>
                    <a:pt x="1087" y="45"/>
                  </a:lnTo>
                  <a:cubicBezTo>
                    <a:pt x="1038" y="16"/>
                    <a:pt x="983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7211;p51">
              <a:extLst>
                <a:ext uri="{FF2B5EF4-FFF2-40B4-BE49-F238E27FC236}">
                  <a16:creationId xmlns:a16="http://schemas.microsoft.com/office/drawing/2014/main" id="{7B45AD7B-2A9E-F64E-6EEF-29AFDB1AB628}"/>
                </a:ext>
              </a:extLst>
            </p:cNvPr>
            <p:cNvSpPr/>
            <p:nvPr/>
          </p:nvSpPr>
          <p:spPr>
            <a:xfrm>
              <a:off x="-4146413" y="3792410"/>
              <a:ext cx="145038" cy="207378"/>
            </a:xfrm>
            <a:custGeom>
              <a:avLst/>
              <a:gdLst/>
              <a:ahLst/>
              <a:cxnLst/>
              <a:rect l="l" t="t" r="r" b="b"/>
              <a:pathLst>
                <a:path w="1147" h="1640" extrusionOk="0">
                  <a:moveTo>
                    <a:pt x="922" y="0"/>
                  </a:moveTo>
                  <a:cubicBezTo>
                    <a:pt x="838" y="0"/>
                    <a:pt x="742" y="30"/>
                    <a:pt x="639" y="92"/>
                  </a:cubicBezTo>
                  <a:cubicBezTo>
                    <a:pt x="284" y="305"/>
                    <a:pt x="1" y="789"/>
                    <a:pt x="1" y="1203"/>
                  </a:cubicBezTo>
                  <a:cubicBezTo>
                    <a:pt x="1" y="1333"/>
                    <a:pt x="24" y="1427"/>
                    <a:pt x="72" y="1510"/>
                  </a:cubicBezTo>
                  <a:cubicBezTo>
                    <a:pt x="83" y="1522"/>
                    <a:pt x="83" y="1545"/>
                    <a:pt x="95" y="1557"/>
                  </a:cubicBezTo>
                  <a:lnTo>
                    <a:pt x="131" y="1581"/>
                  </a:lnTo>
                  <a:cubicBezTo>
                    <a:pt x="143" y="1604"/>
                    <a:pt x="154" y="1604"/>
                    <a:pt x="178" y="1616"/>
                  </a:cubicBezTo>
                  <a:lnTo>
                    <a:pt x="237" y="1640"/>
                  </a:lnTo>
                  <a:cubicBezTo>
                    <a:pt x="119" y="1569"/>
                    <a:pt x="36" y="1439"/>
                    <a:pt x="36" y="1226"/>
                  </a:cubicBezTo>
                  <a:cubicBezTo>
                    <a:pt x="36" y="837"/>
                    <a:pt x="320" y="329"/>
                    <a:pt x="674" y="128"/>
                  </a:cubicBezTo>
                  <a:cubicBezTo>
                    <a:pt x="745" y="81"/>
                    <a:pt x="804" y="69"/>
                    <a:pt x="863" y="45"/>
                  </a:cubicBezTo>
                  <a:cubicBezTo>
                    <a:pt x="887" y="45"/>
                    <a:pt x="910" y="45"/>
                    <a:pt x="922" y="33"/>
                  </a:cubicBezTo>
                  <a:lnTo>
                    <a:pt x="981" y="33"/>
                  </a:lnTo>
                  <a:cubicBezTo>
                    <a:pt x="1064" y="45"/>
                    <a:pt x="1111" y="69"/>
                    <a:pt x="1147" y="81"/>
                  </a:cubicBezTo>
                  <a:lnTo>
                    <a:pt x="1088" y="45"/>
                  </a:lnTo>
                  <a:cubicBezTo>
                    <a:pt x="1038" y="16"/>
                    <a:pt x="983" y="0"/>
                    <a:pt x="9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93" name="Picture 5192" descr="A black object with a white background&#10;&#10;AI-generated content may be incorrect.">
            <a:extLst>
              <a:ext uri="{FF2B5EF4-FFF2-40B4-BE49-F238E27FC236}">
                <a16:creationId xmlns:a16="http://schemas.microsoft.com/office/drawing/2014/main" id="{2F219F76-21E1-7DD0-0CE9-4D7C4EE613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485" t="13848" r="74429" b="66407"/>
          <a:stretch>
            <a:fillRect/>
          </a:stretch>
        </p:blipFill>
        <p:spPr>
          <a:xfrm>
            <a:off x="7618248" y="2029944"/>
            <a:ext cx="1034552" cy="169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05640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6">
          <a:extLst>
            <a:ext uri="{FF2B5EF4-FFF2-40B4-BE49-F238E27FC236}">
              <a16:creationId xmlns:a16="http://schemas.microsoft.com/office/drawing/2014/main" id="{FB041B37-11B0-4C5C-F646-0702AA690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7" name="Google Shape;5047;p44">
            <a:extLst>
              <a:ext uri="{FF2B5EF4-FFF2-40B4-BE49-F238E27FC236}">
                <a16:creationId xmlns:a16="http://schemas.microsoft.com/office/drawing/2014/main" id="{DF3D889B-AB76-5E8E-8C5B-C15CE03DE3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334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Схема</a:t>
            </a:r>
            <a:endParaRPr dirty="0"/>
          </a:p>
        </p:txBody>
      </p:sp>
      <p:pic>
        <p:nvPicPr>
          <p:cNvPr id="15" name="Picture 1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9BBE86BB-B747-8A01-FB53-FD9D2305B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760" y="535497"/>
            <a:ext cx="4673210" cy="407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48918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49305-3556-8564-6A79-AE56872A7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63558"/>
            <a:ext cx="7704000" cy="572700"/>
          </a:xfrm>
        </p:spPr>
        <p:txBody>
          <a:bodyPr/>
          <a:lstStyle/>
          <a:p>
            <a:r>
              <a:rPr lang="bg-BG" dirty="0"/>
              <a:t>Завършен прототип</a:t>
            </a:r>
            <a:endParaRPr lang="en-GB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19C7D367-D816-4C94-BBCA-CF66DEDBE3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61590752"/>
                  </p:ext>
                </p:extLst>
              </p:nvPr>
            </p:nvGraphicFramePr>
            <p:xfrm rot="5400000">
              <a:off x="4973857" y="1961098"/>
              <a:ext cx="3662148" cy="1575540"/>
            </p:xfrm>
            <a:graphic>
              <a:graphicData uri="http://schemas.microsoft.com/office/drawing/2017/model3d">
                <am3d:model3d r:embed="rId3">
                  <am3d:spPr>
                    <a:xfrm rot="5400000">
                      <a:off x="0" y="0"/>
                      <a:ext cx="3662148" cy="1575540"/>
                    </a:xfrm>
                    <a:prstGeom prst="rect">
                      <a:avLst/>
                    </a:prstGeom>
                  </am3d:spPr>
                  <am3d:camera>
                    <am3d:pos x="0" y="0" z="5201135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049" d="1000000"/>
                    <am3d:preTrans dx="8512601" dy="-2117514" dz="-34712076"/>
                    <am3d:scale>
                      <am3d:sx n="1000000" d="1000000"/>
                      <am3d:sy n="1000000" d="1000000"/>
                      <am3d:sz n="1000000" d="1000000"/>
                    </am3d:scale>
                    <am3d:rot ax="5379713" ay="-156" az="-1552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0639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19C7D367-D816-4C94-BBCA-CF66DEDBE3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5400000">
                <a:off x="4973857" y="1961098"/>
                <a:ext cx="3662148" cy="157554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649C271B-C8D2-2645-BD75-1A6A0E74DA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340" y="1402522"/>
            <a:ext cx="1478144" cy="31774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B75700-3C6C-E4E9-D5C9-07E9279B5F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1034" y="1136258"/>
            <a:ext cx="2488576" cy="344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761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5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3d.view.rotation.x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42229-8C59-AFB8-67EF-0E2F3312D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79" y="1657349"/>
            <a:ext cx="4953001" cy="1828801"/>
          </a:xfrm>
        </p:spPr>
        <p:txBody>
          <a:bodyPr/>
          <a:lstStyle/>
          <a:p>
            <a:pPr algn="ctr"/>
            <a:r>
              <a:rPr lang="bg-BG" sz="4000" b="1" dirty="0"/>
              <a:t>Благодарим Ви за вниманието!</a:t>
            </a:r>
            <a:endParaRPr lang="en-GB" sz="4000" b="1" dirty="0"/>
          </a:p>
        </p:txBody>
      </p:sp>
      <p:grpSp>
        <p:nvGrpSpPr>
          <p:cNvPr id="5" name="Google Shape;9256;p70">
            <a:extLst>
              <a:ext uri="{FF2B5EF4-FFF2-40B4-BE49-F238E27FC236}">
                <a16:creationId xmlns:a16="http://schemas.microsoft.com/office/drawing/2014/main" id="{71392DBF-DE03-D9FE-F5D1-4D091DDB3526}"/>
              </a:ext>
            </a:extLst>
          </p:cNvPr>
          <p:cNvGrpSpPr/>
          <p:nvPr/>
        </p:nvGrpSpPr>
        <p:grpSpPr>
          <a:xfrm>
            <a:off x="347350" y="391075"/>
            <a:ext cx="2346900" cy="4386025"/>
            <a:chOff x="347350" y="391075"/>
            <a:chExt cx="2346900" cy="4386025"/>
          </a:xfrm>
        </p:grpSpPr>
        <p:grpSp>
          <p:nvGrpSpPr>
            <p:cNvPr id="6" name="Google Shape;9257;p70">
              <a:extLst>
                <a:ext uri="{FF2B5EF4-FFF2-40B4-BE49-F238E27FC236}">
                  <a16:creationId xmlns:a16="http://schemas.microsoft.com/office/drawing/2014/main" id="{04519429-F368-22FC-C953-BF7A0B920DBF}"/>
                </a:ext>
              </a:extLst>
            </p:cNvPr>
            <p:cNvGrpSpPr/>
            <p:nvPr/>
          </p:nvGrpSpPr>
          <p:grpSpPr>
            <a:xfrm>
              <a:off x="347350" y="391075"/>
              <a:ext cx="2346900" cy="4383600"/>
              <a:chOff x="347350" y="391075"/>
              <a:chExt cx="2346900" cy="4383600"/>
            </a:xfrm>
          </p:grpSpPr>
          <p:sp>
            <p:nvSpPr>
              <p:cNvPr id="172" name="Google Shape;9258;p70">
                <a:extLst>
                  <a:ext uri="{FF2B5EF4-FFF2-40B4-BE49-F238E27FC236}">
                    <a16:creationId xmlns:a16="http://schemas.microsoft.com/office/drawing/2014/main" id="{A3129C90-FA3C-D238-2151-C7C931A8E694}"/>
                  </a:ext>
                </a:extLst>
              </p:cNvPr>
              <p:cNvSpPr/>
              <p:nvPr/>
            </p:nvSpPr>
            <p:spPr>
              <a:xfrm>
                <a:off x="347350" y="391075"/>
                <a:ext cx="23469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3" name="Google Shape;9259;p70">
                <a:extLst>
                  <a:ext uri="{FF2B5EF4-FFF2-40B4-BE49-F238E27FC236}">
                    <a16:creationId xmlns:a16="http://schemas.microsoft.com/office/drawing/2014/main" id="{6DA01C45-DD04-4F03-BB46-034B656A3DA9}"/>
                  </a:ext>
                </a:extLst>
              </p:cNvPr>
              <p:cNvGrpSpPr/>
              <p:nvPr/>
            </p:nvGrpSpPr>
            <p:grpSpPr>
              <a:xfrm>
                <a:off x="351689" y="396099"/>
                <a:ext cx="2339914" cy="4373795"/>
                <a:chOff x="347350" y="391075"/>
                <a:chExt cx="1126475" cy="2098750"/>
              </a:xfrm>
            </p:grpSpPr>
            <p:sp>
              <p:nvSpPr>
                <p:cNvPr id="174" name="Google Shape;9260;p70">
                  <a:extLst>
                    <a:ext uri="{FF2B5EF4-FFF2-40B4-BE49-F238E27FC236}">
                      <a16:creationId xmlns:a16="http://schemas.microsoft.com/office/drawing/2014/main" id="{6B0DE645-F9F6-B6BE-01C3-2760445C841A}"/>
                    </a:ext>
                  </a:extLst>
                </p:cNvPr>
                <p:cNvSpPr/>
                <p:nvPr/>
              </p:nvSpPr>
              <p:spPr>
                <a:xfrm>
                  <a:off x="463100" y="21950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4" y="117"/>
                      </a:cubicBezTo>
                      <a:cubicBezTo>
                        <a:pt x="1" y="234"/>
                        <a:pt x="1" y="487"/>
                        <a:pt x="254" y="623"/>
                      </a:cubicBezTo>
                      <a:cubicBezTo>
                        <a:pt x="370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9261;p70">
                  <a:extLst>
                    <a:ext uri="{FF2B5EF4-FFF2-40B4-BE49-F238E27FC236}">
                      <a16:creationId xmlns:a16="http://schemas.microsoft.com/office/drawing/2014/main" id="{231572EB-9359-E981-858C-64D10EB99233}"/>
                    </a:ext>
                  </a:extLst>
                </p:cNvPr>
                <p:cNvSpPr/>
                <p:nvPr/>
              </p:nvSpPr>
              <p:spPr>
                <a:xfrm>
                  <a:off x="426150" y="22164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79" y="0"/>
                      </a:moveTo>
                      <a:cubicBezTo>
                        <a:pt x="521" y="0"/>
                        <a:pt x="360" y="39"/>
                        <a:pt x="234" y="117"/>
                      </a:cubicBezTo>
                      <a:cubicBezTo>
                        <a:pt x="0" y="253"/>
                        <a:pt x="0" y="487"/>
                        <a:pt x="234" y="623"/>
                      </a:cubicBezTo>
                      <a:cubicBezTo>
                        <a:pt x="357" y="697"/>
                        <a:pt x="520" y="724"/>
                        <a:pt x="681" y="724"/>
                      </a:cubicBezTo>
                      <a:cubicBezTo>
                        <a:pt x="775" y="724"/>
                        <a:pt x="868" y="715"/>
                        <a:pt x="954" y="701"/>
                      </a:cubicBezTo>
                      <a:cubicBezTo>
                        <a:pt x="759" y="584"/>
                        <a:pt x="642" y="526"/>
                        <a:pt x="642" y="526"/>
                      </a:cubicBezTo>
                      <a:cubicBezTo>
                        <a:pt x="584" y="506"/>
                        <a:pt x="564" y="409"/>
                        <a:pt x="603" y="351"/>
                      </a:cubicBezTo>
                      <a:cubicBezTo>
                        <a:pt x="618" y="322"/>
                        <a:pt x="663" y="304"/>
                        <a:pt x="717" y="304"/>
                      </a:cubicBezTo>
                      <a:cubicBezTo>
                        <a:pt x="737" y="304"/>
                        <a:pt x="758" y="306"/>
                        <a:pt x="778" y="312"/>
                      </a:cubicBezTo>
                      <a:lnTo>
                        <a:pt x="1206" y="545"/>
                      </a:lnTo>
                      <a:cubicBezTo>
                        <a:pt x="1362" y="409"/>
                        <a:pt x="1343" y="234"/>
                        <a:pt x="1109" y="117"/>
                      </a:cubicBezTo>
                      <a:cubicBezTo>
                        <a:pt x="992" y="39"/>
                        <a:pt x="837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9262;p70">
                  <a:extLst>
                    <a:ext uri="{FF2B5EF4-FFF2-40B4-BE49-F238E27FC236}">
                      <a16:creationId xmlns:a16="http://schemas.microsoft.com/office/drawing/2014/main" id="{0D4070AF-0F1C-A3E5-ECD5-F5305D422D4E}"/>
                    </a:ext>
                  </a:extLst>
                </p:cNvPr>
                <p:cNvSpPr/>
                <p:nvPr/>
              </p:nvSpPr>
              <p:spPr>
                <a:xfrm>
                  <a:off x="347350" y="1553825"/>
                  <a:ext cx="22400" cy="1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689" extrusionOk="0">
                      <a:moveTo>
                        <a:pt x="719" y="0"/>
                      </a:moveTo>
                      <a:cubicBezTo>
                        <a:pt x="701" y="0"/>
                        <a:pt x="681" y="3"/>
                        <a:pt x="662" y="8"/>
                      </a:cubicBezTo>
                      <a:lnTo>
                        <a:pt x="1" y="397"/>
                      </a:lnTo>
                      <a:lnTo>
                        <a:pt x="1" y="689"/>
                      </a:lnTo>
                      <a:lnTo>
                        <a:pt x="798" y="261"/>
                      </a:lnTo>
                      <a:cubicBezTo>
                        <a:pt x="857" y="202"/>
                        <a:pt x="895" y="144"/>
                        <a:pt x="837" y="66"/>
                      </a:cubicBezTo>
                      <a:cubicBezTo>
                        <a:pt x="823" y="22"/>
                        <a:pt x="775" y="0"/>
                        <a:pt x="7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9263;p70">
                  <a:extLst>
                    <a:ext uri="{FF2B5EF4-FFF2-40B4-BE49-F238E27FC236}">
                      <a16:creationId xmlns:a16="http://schemas.microsoft.com/office/drawing/2014/main" id="{01DFE580-B2F2-E576-5093-4C6D04952E17}"/>
                    </a:ext>
                  </a:extLst>
                </p:cNvPr>
                <p:cNvSpPr/>
                <p:nvPr/>
              </p:nvSpPr>
              <p:spPr>
                <a:xfrm>
                  <a:off x="348325" y="1570850"/>
                  <a:ext cx="496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350" extrusionOk="0">
                      <a:moveTo>
                        <a:pt x="1848" y="0"/>
                      </a:moveTo>
                      <a:cubicBezTo>
                        <a:pt x="1829" y="0"/>
                        <a:pt x="1810" y="3"/>
                        <a:pt x="1790" y="8"/>
                      </a:cubicBezTo>
                      <a:lnTo>
                        <a:pt x="0" y="1058"/>
                      </a:lnTo>
                      <a:lnTo>
                        <a:pt x="0" y="1350"/>
                      </a:lnTo>
                      <a:lnTo>
                        <a:pt x="1927" y="241"/>
                      </a:lnTo>
                      <a:cubicBezTo>
                        <a:pt x="1965" y="183"/>
                        <a:pt x="1985" y="105"/>
                        <a:pt x="1965" y="66"/>
                      </a:cubicBezTo>
                      <a:cubicBezTo>
                        <a:pt x="1951" y="22"/>
                        <a:pt x="1903" y="0"/>
                        <a:pt x="18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9264;p70">
                  <a:extLst>
                    <a:ext uri="{FF2B5EF4-FFF2-40B4-BE49-F238E27FC236}">
                      <a16:creationId xmlns:a16="http://schemas.microsoft.com/office/drawing/2014/main" id="{910E1F5D-583B-B28E-3477-97B586516DB8}"/>
                    </a:ext>
                  </a:extLst>
                </p:cNvPr>
                <p:cNvSpPr/>
                <p:nvPr/>
              </p:nvSpPr>
              <p:spPr>
                <a:xfrm>
                  <a:off x="347350" y="1587375"/>
                  <a:ext cx="79300" cy="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2" h="2012" extrusionOk="0">
                      <a:moveTo>
                        <a:pt x="3035" y="1"/>
                      </a:moveTo>
                      <a:cubicBezTo>
                        <a:pt x="3016" y="1"/>
                        <a:pt x="2997" y="3"/>
                        <a:pt x="2977" y="8"/>
                      </a:cubicBezTo>
                      <a:lnTo>
                        <a:pt x="1" y="1720"/>
                      </a:lnTo>
                      <a:lnTo>
                        <a:pt x="1" y="2012"/>
                      </a:lnTo>
                      <a:lnTo>
                        <a:pt x="3094" y="222"/>
                      </a:lnTo>
                      <a:cubicBezTo>
                        <a:pt x="3152" y="183"/>
                        <a:pt x="3172" y="105"/>
                        <a:pt x="3152" y="66"/>
                      </a:cubicBezTo>
                      <a:cubicBezTo>
                        <a:pt x="3138" y="23"/>
                        <a:pt x="3090" y="1"/>
                        <a:pt x="30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9265;p70">
                  <a:extLst>
                    <a:ext uri="{FF2B5EF4-FFF2-40B4-BE49-F238E27FC236}">
                      <a16:creationId xmlns:a16="http://schemas.microsoft.com/office/drawing/2014/main" id="{BCACE4C2-4DEC-79AB-60EA-AB866E136753}"/>
                    </a:ext>
                  </a:extLst>
                </p:cNvPr>
                <p:cNvSpPr/>
                <p:nvPr/>
              </p:nvSpPr>
              <p:spPr>
                <a:xfrm>
                  <a:off x="347850" y="1603900"/>
                  <a:ext cx="107500" cy="6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0" h="2674" extrusionOk="0">
                      <a:moveTo>
                        <a:pt x="4163" y="1"/>
                      </a:moveTo>
                      <a:cubicBezTo>
                        <a:pt x="4145" y="1"/>
                        <a:pt x="4126" y="3"/>
                        <a:pt x="4105" y="8"/>
                      </a:cubicBezTo>
                      <a:lnTo>
                        <a:pt x="0" y="2382"/>
                      </a:lnTo>
                      <a:lnTo>
                        <a:pt x="0" y="2674"/>
                      </a:lnTo>
                      <a:lnTo>
                        <a:pt x="4222" y="223"/>
                      </a:lnTo>
                      <a:cubicBezTo>
                        <a:pt x="4280" y="203"/>
                        <a:pt x="4300" y="125"/>
                        <a:pt x="4280" y="47"/>
                      </a:cubicBezTo>
                      <a:cubicBezTo>
                        <a:pt x="4252" y="19"/>
                        <a:pt x="4213" y="1"/>
                        <a:pt x="41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" name="Google Shape;9266;p70">
                  <a:extLst>
                    <a:ext uri="{FF2B5EF4-FFF2-40B4-BE49-F238E27FC236}">
                      <a16:creationId xmlns:a16="http://schemas.microsoft.com/office/drawing/2014/main" id="{34B32D74-3B32-8392-9B07-E754032E2017}"/>
                    </a:ext>
                  </a:extLst>
                </p:cNvPr>
                <p:cNvSpPr/>
                <p:nvPr/>
              </p:nvSpPr>
              <p:spPr>
                <a:xfrm>
                  <a:off x="348325" y="1620225"/>
                  <a:ext cx="136200" cy="8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8" h="3344" extrusionOk="0">
                      <a:moveTo>
                        <a:pt x="5317" y="1"/>
                      </a:moveTo>
                      <a:cubicBezTo>
                        <a:pt x="5297" y="1"/>
                        <a:pt x="5276" y="6"/>
                        <a:pt x="5253" y="17"/>
                      </a:cubicBezTo>
                      <a:lnTo>
                        <a:pt x="0" y="3052"/>
                      </a:lnTo>
                      <a:lnTo>
                        <a:pt x="0" y="3344"/>
                      </a:lnTo>
                      <a:lnTo>
                        <a:pt x="5370" y="231"/>
                      </a:lnTo>
                      <a:cubicBezTo>
                        <a:pt x="5428" y="212"/>
                        <a:pt x="5448" y="134"/>
                        <a:pt x="5428" y="56"/>
                      </a:cubicBezTo>
                      <a:cubicBezTo>
                        <a:pt x="5401" y="28"/>
                        <a:pt x="5364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9267;p70">
                  <a:extLst>
                    <a:ext uri="{FF2B5EF4-FFF2-40B4-BE49-F238E27FC236}">
                      <a16:creationId xmlns:a16="http://schemas.microsoft.com/office/drawing/2014/main" id="{45701431-00D9-C73D-19C6-5F30BFF33006}"/>
                    </a:ext>
                  </a:extLst>
                </p:cNvPr>
                <p:cNvSpPr/>
                <p:nvPr/>
              </p:nvSpPr>
              <p:spPr>
                <a:xfrm>
                  <a:off x="348325" y="1637250"/>
                  <a:ext cx="164900" cy="10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6" h="4006" extrusionOk="0">
                      <a:moveTo>
                        <a:pt x="6455" y="1"/>
                      </a:moveTo>
                      <a:cubicBezTo>
                        <a:pt x="6437" y="1"/>
                        <a:pt x="6418" y="5"/>
                        <a:pt x="6401" y="17"/>
                      </a:cubicBezTo>
                      <a:lnTo>
                        <a:pt x="0" y="3713"/>
                      </a:lnTo>
                      <a:lnTo>
                        <a:pt x="0" y="4005"/>
                      </a:lnTo>
                      <a:lnTo>
                        <a:pt x="6518" y="231"/>
                      </a:lnTo>
                      <a:cubicBezTo>
                        <a:pt x="6557" y="211"/>
                        <a:pt x="6596" y="134"/>
                        <a:pt x="6557" y="56"/>
                      </a:cubicBezTo>
                      <a:cubicBezTo>
                        <a:pt x="6543" y="28"/>
                        <a:pt x="6500" y="1"/>
                        <a:pt x="64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9268;p70">
                  <a:extLst>
                    <a:ext uri="{FF2B5EF4-FFF2-40B4-BE49-F238E27FC236}">
                      <a16:creationId xmlns:a16="http://schemas.microsoft.com/office/drawing/2014/main" id="{AF5CC850-2593-D50D-BBE5-D9BC27724AE5}"/>
                    </a:ext>
                  </a:extLst>
                </p:cNvPr>
                <p:cNvSpPr/>
                <p:nvPr/>
              </p:nvSpPr>
              <p:spPr>
                <a:xfrm>
                  <a:off x="347850" y="1653525"/>
                  <a:ext cx="193600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4" h="4658" extrusionOk="0">
                      <a:moveTo>
                        <a:pt x="7606" y="1"/>
                      </a:moveTo>
                      <a:cubicBezTo>
                        <a:pt x="7587" y="1"/>
                        <a:pt x="7568" y="3"/>
                        <a:pt x="7549" y="8"/>
                      </a:cubicBezTo>
                      <a:lnTo>
                        <a:pt x="0" y="4366"/>
                      </a:lnTo>
                      <a:lnTo>
                        <a:pt x="0" y="4658"/>
                      </a:lnTo>
                      <a:lnTo>
                        <a:pt x="7685" y="241"/>
                      </a:lnTo>
                      <a:cubicBezTo>
                        <a:pt x="7724" y="202"/>
                        <a:pt x="7743" y="144"/>
                        <a:pt x="7724" y="66"/>
                      </a:cubicBezTo>
                      <a:cubicBezTo>
                        <a:pt x="7709" y="23"/>
                        <a:pt x="7662" y="1"/>
                        <a:pt x="76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9269;p70">
                  <a:extLst>
                    <a:ext uri="{FF2B5EF4-FFF2-40B4-BE49-F238E27FC236}">
                      <a16:creationId xmlns:a16="http://schemas.microsoft.com/office/drawing/2014/main" id="{16AF843D-99EA-6E47-9949-5081443375CF}"/>
                    </a:ext>
                  </a:extLst>
                </p:cNvPr>
                <p:cNvSpPr/>
                <p:nvPr/>
              </p:nvSpPr>
              <p:spPr>
                <a:xfrm>
                  <a:off x="348325" y="1670075"/>
                  <a:ext cx="222300" cy="1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92" h="5358" extrusionOk="0">
                      <a:moveTo>
                        <a:pt x="8754" y="0"/>
                      </a:moveTo>
                      <a:cubicBezTo>
                        <a:pt x="8736" y="0"/>
                        <a:pt x="8716" y="3"/>
                        <a:pt x="8697" y="7"/>
                      </a:cubicBezTo>
                      <a:lnTo>
                        <a:pt x="0" y="5066"/>
                      </a:lnTo>
                      <a:lnTo>
                        <a:pt x="0" y="5358"/>
                      </a:lnTo>
                      <a:lnTo>
                        <a:pt x="8833" y="221"/>
                      </a:lnTo>
                      <a:cubicBezTo>
                        <a:pt x="8872" y="202"/>
                        <a:pt x="8891" y="124"/>
                        <a:pt x="8872" y="66"/>
                      </a:cubicBezTo>
                      <a:cubicBezTo>
                        <a:pt x="8857" y="22"/>
                        <a:pt x="8810" y="0"/>
                        <a:pt x="87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9270;p70">
                  <a:extLst>
                    <a:ext uri="{FF2B5EF4-FFF2-40B4-BE49-F238E27FC236}">
                      <a16:creationId xmlns:a16="http://schemas.microsoft.com/office/drawing/2014/main" id="{63806CEF-52F7-4343-F208-4B41002630F1}"/>
                    </a:ext>
                  </a:extLst>
                </p:cNvPr>
                <p:cNvSpPr/>
                <p:nvPr/>
              </p:nvSpPr>
              <p:spPr>
                <a:xfrm>
                  <a:off x="374100" y="1687100"/>
                  <a:ext cx="2252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9" h="5241" extrusionOk="0">
                      <a:moveTo>
                        <a:pt x="8871" y="0"/>
                      </a:moveTo>
                      <a:cubicBezTo>
                        <a:pt x="8853" y="0"/>
                        <a:pt x="8833" y="2"/>
                        <a:pt x="8814" y="7"/>
                      </a:cubicBezTo>
                      <a:lnTo>
                        <a:pt x="1" y="5085"/>
                      </a:lnTo>
                      <a:cubicBezTo>
                        <a:pt x="39" y="5085"/>
                        <a:pt x="59" y="5124"/>
                        <a:pt x="59" y="5124"/>
                      </a:cubicBezTo>
                      <a:cubicBezTo>
                        <a:pt x="156" y="5143"/>
                        <a:pt x="215" y="5182"/>
                        <a:pt x="234" y="5241"/>
                      </a:cubicBezTo>
                      <a:lnTo>
                        <a:pt x="8930" y="221"/>
                      </a:lnTo>
                      <a:cubicBezTo>
                        <a:pt x="8989" y="202"/>
                        <a:pt x="9008" y="124"/>
                        <a:pt x="8989" y="66"/>
                      </a:cubicBezTo>
                      <a:cubicBezTo>
                        <a:pt x="8974" y="22"/>
                        <a:pt x="8927" y="0"/>
                        <a:pt x="88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9271;p70">
                  <a:extLst>
                    <a:ext uri="{FF2B5EF4-FFF2-40B4-BE49-F238E27FC236}">
                      <a16:creationId xmlns:a16="http://schemas.microsoft.com/office/drawing/2014/main" id="{A8F455DA-257F-E3AD-910A-B926488CED80}"/>
                    </a:ext>
                  </a:extLst>
                </p:cNvPr>
                <p:cNvSpPr/>
                <p:nvPr/>
              </p:nvSpPr>
              <p:spPr>
                <a:xfrm>
                  <a:off x="461175" y="1703625"/>
                  <a:ext cx="166850" cy="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919" extrusionOk="0">
                      <a:moveTo>
                        <a:pt x="6537" y="0"/>
                      </a:moveTo>
                      <a:cubicBezTo>
                        <a:pt x="6519" y="0"/>
                        <a:pt x="6499" y="3"/>
                        <a:pt x="6479" y="8"/>
                      </a:cubicBezTo>
                      <a:lnTo>
                        <a:pt x="0" y="3743"/>
                      </a:lnTo>
                      <a:cubicBezTo>
                        <a:pt x="39" y="3743"/>
                        <a:pt x="39" y="3782"/>
                        <a:pt x="58" y="3782"/>
                      </a:cubicBezTo>
                      <a:cubicBezTo>
                        <a:pt x="136" y="3821"/>
                        <a:pt x="175" y="3879"/>
                        <a:pt x="233" y="3918"/>
                      </a:cubicBezTo>
                      <a:lnTo>
                        <a:pt x="6595" y="222"/>
                      </a:lnTo>
                      <a:cubicBezTo>
                        <a:pt x="6654" y="202"/>
                        <a:pt x="6673" y="125"/>
                        <a:pt x="6654" y="47"/>
                      </a:cubicBezTo>
                      <a:cubicBezTo>
                        <a:pt x="6625" y="18"/>
                        <a:pt x="6586" y="0"/>
                        <a:pt x="65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9272;p70">
                  <a:extLst>
                    <a:ext uri="{FF2B5EF4-FFF2-40B4-BE49-F238E27FC236}">
                      <a16:creationId xmlns:a16="http://schemas.microsoft.com/office/drawing/2014/main" id="{E2390B1B-1B0E-E190-63E8-A0D11CF4F5F4}"/>
                    </a:ext>
                  </a:extLst>
                </p:cNvPr>
                <p:cNvSpPr/>
                <p:nvPr/>
              </p:nvSpPr>
              <p:spPr>
                <a:xfrm>
                  <a:off x="348325" y="1719950"/>
                  <a:ext cx="308875" cy="18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5" h="7332" extrusionOk="0">
                      <a:moveTo>
                        <a:pt x="12223" y="0"/>
                      </a:moveTo>
                      <a:cubicBezTo>
                        <a:pt x="12204" y="0"/>
                        <a:pt x="12183" y="5"/>
                        <a:pt x="12160" y="16"/>
                      </a:cubicBezTo>
                      <a:lnTo>
                        <a:pt x="0" y="7040"/>
                      </a:lnTo>
                      <a:lnTo>
                        <a:pt x="0" y="7331"/>
                      </a:lnTo>
                      <a:lnTo>
                        <a:pt x="12277" y="230"/>
                      </a:lnTo>
                      <a:cubicBezTo>
                        <a:pt x="12335" y="211"/>
                        <a:pt x="12354" y="133"/>
                        <a:pt x="12335" y="55"/>
                      </a:cubicBezTo>
                      <a:cubicBezTo>
                        <a:pt x="12307" y="28"/>
                        <a:pt x="12270" y="0"/>
                        <a:pt x="12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9273;p70">
                  <a:extLst>
                    <a:ext uri="{FF2B5EF4-FFF2-40B4-BE49-F238E27FC236}">
                      <a16:creationId xmlns:a16="http://schemas.microsoft.com/office/drawing/2014/main" id="{51BD21B4-7405-3FB7-5CBA-69AD75005C69}"/>
                    </a:ext>
                  </a:extLst>
                </p:cNvPr>
                <p:cNvSpPr/>
                <p:nvPr/>
              </p:nvSpPr>
              <p:spPr>
                <a:xfrm>
                  <a:off x="347850" y="1736975"/>
                  <a:ext cx="337550" cy="19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2" h="7993" extrusionOk="0">
                      <a:moveTo>
                        <a:pt x="13381" y="0"/>
                      </a:moveTo>
                      <a:cubicBezTo>
                        <a:pt x="13363" y="0"/>
                        <a:pt x="13344" y="5"/>
                        <a:pt x="13327" y="16"/>
                      </a:cubicBezTo>
                      <a:lnTo>
                        <a:pt x="0" y="7701"/>
                      </a:lnTo>
                      <a:lnTo>
                        <a:pt x="0" y="7993"/>
                      </a:lnTo>
                      <a:lnTo>
                        <a:pt x="13443" y="230"/>
                      </a:lnTo>
                      <a:cubicBezTo>
                        <a:pt x="13482" y="211"/>
                        <a:pt x="13502" y="133"/>
                        <a:pt x="13482" y="55"/>
                      </a:cubicBezTo>
                      <a:cubicBezTo>
                        <a:pt x="13469" y="28"/>
                        <a:pt x="13426" y="0"/>
                        <a:pt x="133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9274;p70">
                  <a:extLst>
                    <a:ext uri="{FF2B5EF4-FFF2-40B4-BE49-F238E27FC236}">
                      <a16:creationId xmlns:a16="http://schemas.microsoft.com/office/drawing/2014/main" id="{A877EEC3-C9E3-7CB4-5D98-3577C02CFB34}"/>
                    </a:ext>
                  </a:extLst>
                </p:cNvPr>
                <p:cNvSpPr/>
                <p:nvPr/>
              </p:nvSpPr>
              <p:spPr>
                <a:xfrm>
                  <a:off x="406200" y="1753225"/>
                  <a:ext cx="3079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6" h="7188" extrusionOk="0">
                      <a:moveTo>
                        <a:pt x="12179" y="1"/>
                      </a:moveTo>
                      <a:cubicBezTo>
                        <a:pt x="12160" y="1"/>
                        <a:pt x="12141" y="3"/>
                        <a:pt x="1212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59" y="7051"/>
                      </a:cubicBezTo>
                      <a:cubicBezTo>
                        <a:pt x="117" y="7109"/>
                        <a:pt x="156" y="714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16" y="125"/>
                        <a:pt x="12296" y="67"/>
                      </a:cubicBezTo>
                      <a:cubicBezTo>
                        <a:pt x="12282" y="23"/>
                        <a:pt x="12234" y="1"/>
                        <a:pt x="12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9275;p70">
                  <a:extLst>
                    <a:ext uri="{FF2B5EF4-FFF2-40B4-BE49-F238E27FC236}">
                      <a16:creationId xmlns:a16="http://schemas.microsoft.com/office/drawing/2014/main" id="{853D467A-9F1E-FC10-A520-E4EB81D07DB0}"/>
                    </a:ext>
                  </a:extLst>
                </p:cNvPr>
                <p:cNvSpPr/>
                <p:nvPr/>
              </p:nvSpPr>
              <p:spPr>
                <a:xfrm>
                  <a:off x="531675" y="1769925"/>
                  <a:ext cx="211600" cy="12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44" extrusionOk="0">
                      <a:moveTo>
                        <a:pt x="8336" y="1"/>
                      </a:moveTo>
                      <a:cubicBezTo>
                        <a:pt x="8313" y="1"/>
                        <a:pt x="8290" y="7"/>
                        <a:pt x="8269" y="21"/>
                      </a:cubicBezTo>
                      <a:lnTo>
                        <a:pt x="1" y="4788"/>
                      </a:lnTo>
                      <a:cubicBezTo>
                        <a:pt x="40" y="4788"/>
                        <a:pt x="59" y="4827"/>
                        <a:pt x="79" y="4827"/>
                      </a:cubicBezTo>
                      <a:cubicBezTo>
                        <a:pt x="137" y="4846"/>
                        <a:pt x="176" y="4885"/>
                        <a:pt x="234" y="4943"/>
                      </a:cubicBezTo>
                      <a:lnTo>
                        <a:pt x="8406" y="216"/>
                      </a:lnTo>
                      <a:cubicBezTo>
                        <a:pt x="8444" y="196"/>
                        <a:pt x="8464" y="118"/>
                        <a:pt x="8444" y="60"/>
                      </a:cubicBezTo>
                      <a:cubicBezTo>
                        <a:pt x="8419" y="22"/>
                        <a:pt x="8378" y="1"/>
                        <a:pt x="83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9276;p70">
                  <a:extLst>
                    <a:ext uri="{FF2B5EF4-FFF2-40B4-BE49-F238E27FC236}">
                      <a16:creationId xmlns:a16="http://schemas.microsoft.com/office/drawing/2014/main" id="{FD724049-D07F-6D21-5ADD-BD3C74ACBB03}"/>
                    </a:ext>
                  </a:extLst>
                </p:cNvPr>
                <p:cNvSpPr/>
                <p:nvPr/>
              </p:nvSpPr>
              <p:spPr>
                <a:xfrm>
                  <a:off x="347850" y="1786800"/>
                  <a:ext cx="424125" cy="2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5" h="9969" extrusionOk="0">
                      <a:moveTo>
                        <a:pt x="16828" y="0"/>
                      </a:moveTo>
                      <a:cubicBezTo>
                        <a:pt x="16809" y="0"/>
                        <a:pt x="16790" y="3"/>
                        <a:pt x="16770" y="8"/>
                      </a:cubicBezTo>
                      <a:lnTo>
                        <a:pt x="0" y="9696"/>
                      </a:lnTo>
                      <a:lnTo>
                        <a:pt x="0" y="9969"/>
                      </a:lnTo>
                      <a:lnTo>
                        <a:pt x="16887" y="222"/>
                      </a:lnTo>
                      <a:cubicBezTo>
                        <a:pt x="16965" y="183"/>
                        <a:pt x="16965" y="105"/>
                        <a:pt x="16945" y="66"/>
                      </a:cubicBezTo>
                      <a:cubicBezTo>
                        <a:pt x="16931" y="22"/>
                        <a:pt x="16883" y="0"/>
                        <a:pt x="16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9277;p70">
                  <a:extLst>
                    <a:ext uri="{FF2B5EF4-FFF2-40B4-BE49-F238E27FC236}">
                      <a16:creationId xmlns:a16="http://schemas.microsoft.com/office/drawing/2014/main" id="{1B62D5F1-B2E5-919E-DEBA-63D5C8C7DD45}"/>
                    </a:ext>
                  </a:extLst>
                </p:cNvPr>
                <p:cNvSpPr/>
                <p:nvPr/>
              </p:nvSpPr>
              <p:spPr>
                <a:xfrm>
                  <a:off x="628000" y="1803325"/>
                  <a:ext cx="173175" cy="10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5" extrusionOk="0">
                      <a:moveTo>
                        <a:pt x="6793" y="0"/>
                      </a:moveTo>
                      <a:cubicBezTo>
                        <a:pt x="6773" y="0"/>
                        <a:pt x="6752" y="3"/>
                        <a:pt x="6731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39" y="3919"/>
                      </a:cubicBezTo>
                      <a:lnTo>
                        <a:pt x="195" y="4074"/>
                      </a:lnTo>
                      <a:lnTo>
                        <a:pt x="6848" y="222"/>
                      </a:lnTo>
                      <a:cubicBezTo>
                        <a:pt x="6907" y="203"/>
                        <a:pt x="6926" y="125"/>
                        <a:pt x="6907" y="47"/>
                      </a:cubicBezTo>
                      <a:cubicBezTo>
                        <a:pt x="6892" y="18"/>
                        <a:pt x="6847" y="0"/>
                        <a:pt x="67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" name="Google Shape;9278;p70">
                  <a:extLst>
                    <a:ext uri="{FF2B5EF4-FFF2-40B4-BE49-F238E27FC236}">
                      <a16:creationId xmlns:a16="http://schemas.microsoft.com/office/drawing/2014/main" id="{B08700CA-372C-5350-BC08-564334666089}"/>
                    </a:ext>
                  </a:extLst>
                </p:cNvPr>
                <p:cNvSpPr/>
                <p:nvPr/>
              </p:nvSpPr>
              <p:spPr>
                <a:xfrm>
                  <a:off x="626050" y="19076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0"/>
                      </a:move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9279;p70">
                  <a:extLst>
                    <a:ext uri="{FF2B5EF4-FFF2-40B4-BE49-F238E27FC236}">
                      <a16:creationId xmlns:a16="http://schemas.microsoft.com/office/drawing/2014/main" id="{4624795D-E343-4FCD-186E-A8267EC3A7E8}"/>
                    </a:ext>
                  </a:extLst>
                </p:cNvPr>
                <p:cNvSpPr/>
                <p:nvPr/>
              </p:nvSpPr>
              <p:spPr>
                <a:xfrm>
                  <a:off x="710175" y="1819650"/>
                  <a:ext cx="11967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19" extrusionOk="0">
                      <a:moveTo>
                        <a:pt x="4656" y="0"/>
                      </a:moveTo>
                      <a:cubicBezTo>
                        <a:pt x="4636" y="0"/>
                        <a:pt x="4615" y="5"/>
                        <a:pt x="4592" y="17"/>
                      </a:cubicBezTo>
                      <a:lnTo>
                        <a:pt x="1" y="2662"/>
                      </a:lnTo>
                      <a:cubicBezTo>
                        <a:pt x="20" y="2682"/>
                        <a:pt x="40" y="2682"/>
                        <a:pt x="59" y="2701"/>
                      </a:cubicBezTo>
                      <a:cubicBezTo>
                        <a:pt x="137" y="2760"/>
                        <a:pt x="196" y="2779"/>
                        <a:pt x="215" y="2818"/>
                      </a:cubicBezTo>
                      <a:lnTo>
                        <a:pt x="4709" y="231"/>
                      </a:lnTo>
                      <a:cubicBezTo>
                        <a:pt x="4767" y="192"/>
                        <a:pt x="4787" y="133"/>
                        <a:pt x="4767" y="55"/>
                      </a:cubicBezTo>
                      <a:cubicBezTo>
                        <a:pt x="4740" y="28"/>
                        <a:pt x="4703" y="0"/>
                        <a:pt x="465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9280;p70">
                  <a:extLst>
                    <a:ext uri="{FF2B5EF4-FFF2-40B4-BE49-F238E27FC236}">
                      <a16:creationId xmlns:a16="http://schemas.microsoft.com/office/drawing/2014/main" id="{F2B49582-A350-2C23-381A-DF6DF96AF194}"/>
                    </a:ext>
                  </a:extLst>
                </p:cNvPr>
                <p:cNvSpPr/>
                <p:nvPr/>
              </p:nvSpPr>
              <p:spPr>
                <a:xfrm>
                  <a:off x="1469425" y="1575900"/>
                  <a:ext cx="342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73" extrusionOk="0">
                      <a:moveTo>
                        <a:pt x="136" y="0"/>
                      </a:moveTo>
                      <a:cubicBezTo>
                        <a:pt x="97" y="0"/>
                        <a:pt x="39" y="0"/>
                        <a:pt x="20" y="58"/>
                      </a:cubicBezTo>
                      <a:cubicBezTo>
                        <a:pt x="0" y="97"/>
                        <a:pt x="0" y="175"/>
                        <a:pt x="78" y="234"/>
                      </a:cubicBezTo>
                      <a:lnTo>
                        <a:pt x="136" y="272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9281;p70">
                  <a:extLst>
                    <a:ext uri="{FF2B5EF4-FFF2-40B4-BE49-F238E27FC236}">
                      <a16:creationId xmlns:a16="http://schemas.microsoft.com/office/drawing/2014/main" id="{FFC5253F-AFC1-4D56-96D9-73AF0E90BF25}"/>
                    </a:ext>
                  </a:extLst>
                </p:cNvPr>
                <p:cNvSpPr/>
                <p:nvPr/>
              </p:nvSpPr>
              <p:spPr>
                <a:xfrm>
                  <a:off x="1440725" y="1592425"/>
                  <a:ext cx="32125" cy="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954" extrusionOk="0">
                      <a:moveTo>
                        <a:pt x="124" y="1"/>
                      </a:moveTo>
                      <a:cubicBezTo>
                        <a:pt x="80" y="1"/>
                        <a:pt x="46" y="27"/>
                        <a:pt x="20" y="78"/>
                      </a:cubicBezTo>
                      <a:cubicBezTo>
                        <a:pt x="0" y="117"/>
                        <a:pt x="0" y="195"/>
                        <a:pt x="78" y="234"/>
                      </a:cubicBezTo>
                      <a:lnTo>
                        <a:pt x="1284" y="954"/>
                      </a:lnTo>
                      <a:lnTo>
                        <a:pt x="1284" y="662"/>
                      </a:lnTo>
                      <a:lnTo>
                        <a:pt x="195" y="20"/>
                      </a:lnTo>
                      <a:cubicBezTo>
                        <a:pt x="169" y="7"/>
                        <a:pt x="145" y="1"/>
                        <a:pt x="1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9282;p70">
                  <a:extLst>
                    <a:ext uri="{FF2B5EF4-FFF2-40B4-BE49-F238E27FC236}">
                      <a16:creationId xmlns:a16="http://schemas.microsoft.com/office/drawing/2014/main" id="{6613CA66-B895-7F06-1BEE-6A1D2E0D7149}"/>
                    </a:ext>
                  </a:extLst>
                </p:cNvPr>
                <p:cNvSpPr/>
                <p:nvPr/>
              </p:nvSpPr>
              <p:spPr>
                <a:xfrm>
                  <a:off x="1411550" y="1608975"/>
                  <a:ext cx="61300" cy="3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" h="1596" extrusionOk="0">
                      <a:moveTo>
                        <a:pt x="195" y="0"/>
                      </a:moveTo>
                      <a:cubicBezTo>
                        <a:pt x="136" y="0"/>
                        <a:pt x="78" y="0"/>
                        <a:pt x="19" y="78"/>
                      </a:cubicBezTo>
                      <a:cubicBezTo>
                        <a:pt x="0" y="117"/>
                        <a:pt x="0" y="195"/>
                        <a:pt x="78" y="234"/>
                      </a:cubicBezTo>
                      <a:lnTo>
                        <a:pt x="2451" y="1595"/>
                      </a:lnTo>
                      <a:lnTo>
                        <a:pt x="2451" y="1304"/>
                      </a:ln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9283;p70">
                  <a:extLst>
                    <a:ext uri="{FF2B5EF4-FFF2-40B4-BE49-F238E27FC236}">
                      <a16:creationId xmlns:a16="http://schemas.microsoft.com/office/drawing/2014/main" id="{C5087D34-AADC-0DFF-B10F-659CD0E34DA2}"/>
                    </a:ext>
                  </a:extLst>
                </p:cNvPr>
                <p:cNvSpPr/>
                <p:nvPr/>
              </p:nvSpPr>
              <p:spPr>
                <a:xfrm>
                  <a:off x="1382850" y="1625800"/>
                  <a:ext cx="90000" cy="5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0" h="2265" extrusionOk="0">
                      <a:moveTo>
                        <a:pt x="145" y="0"/>
                      </a:moveTo>
                      <a:cubicBezTo>
                        <a:pt x="99" y="0"/>
                        <a:pt x="53" y="18"/>
                        <a:pt x="39" y="47"/>
                      </a:cubicBezTo>
                      <a:cubicBezTo>
                        <a:pt x="0" y="105"/>
                        <a:pt x="0" y="183"/>
                        <a:pt x="78" y="222"/>
                      </a:cubicBezTo>
                      <a:lnTo>
                        <a:pt x="3599" y="2265"/>
                      </a:lnTo>
                      <a:lnTo>
                        <a:pt x="3599" y="1973"/>
                      </a:lnTo>
                      <a:lnTo>
                        <a:pt x="195" y="8"/>
                      </a:lnTo>
                      <a:cubicBezTo>
                        <a:pt x="179" y="3"/>
                        <a:pt x="162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" name="Google Shape;9284;p70">
                  <a:extLst>
                    <a:ext uri="{FF2B5EF4-FFF2-40B4-BE49-F238E27FC236}">
                      <a16:creationId xmlns:a16="http://schemas.microsoft.com/office/drawing/2014/main" id="{CAB3CFAE-30E8-E9C5-3A40-57339D52DD00}"/>
                    </a:ext>
                  </a:extLst>
                </p:cNvPr>
                <p:cNvSpPr/>
                <p:nvPr/>
              </p:nvSpPr>
              <p:spPr>
                <a:xfrm>
                  <a:off x="1354625" y="1642300"/>
                  <a:ext cx="118225" cy="7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9" h="2948" extrusionOk="0">
                      <a:moveTo>
                        <a:pt x="116" y="0"/>
                      </a:moveTo>
                      <a:cubicBezTo>
                        <a:pt x="70" y="0"/>
                        <a:pt x="33" y="30"/>
                        <a:pt x="20" y="68"/>
                      </a:cubicBezTo>
                      <a:cubicBezTo>
                        <a:pt x="1" y="126"/>
                        <a:pt x="1" y="204"/>
                        <a:pt x="59" y="243"/>
                      </a:cubicBezTo>
                      <a:lnTo>
                        <a:pt x="4728" y="2947"/>
                      </a:lnTo>
                      <a:lnTo>
                        <a:pt x="4728" y="2655"/>
                      </a:lnTo>
                      <a:lnTo>
                        <a:pt x="195" y="29"/>
                      </a:lnTo>
                      <a:cubicBezTo>
                        <a:pt x="168" y="9"/>
                        <a:pt x="141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" name="Google Shape;9285;p70">
                  <a:extLst>
                    <a:ext uri="{FF2B5EF4-FFF2-40B4-BE49-F238E27FC236}">
                      <a16:creationId xmlns:a16="http://schemas.microsoft.com/office/drawing/2014/main" id="{DF32B055-93EC-B508-2365-D57D4674E746}"/>
                    </a:ext>
                  </a:extLst>
                </p:cNvPr>
                <p:cNvSpPr/>
                <p:nvPr/>
              </p:nvSpPr>
              <p:spPr>
                <a:xfrm>
                  <a:off x="1325450" y="1658900"/>
                  <a:ext cx="1474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6" h="3587" extrusionOk="0">
                      <a:moveTo>
                        <a:pt x="117" y="1"/>
                      </a:moveTo>
                      <a:cubicBezTo>
                        <a:pt x="79" y="1"/>
                        <a:pt x="43" y="20"/>
                        <a:pt x="20" y="65"/>
                      </a:cubicBezTo>
                      <a:cubicBezTo>
                        <a:pt x="1" y="124"/>
                        <a:pt x="1" y="182"/>
                        <a:pt x="59" y="240"/>
                      </a:cubicBezTo>
                      <a:lnTo>
                        <a:pt x="5895" y="3587"/>
                      </a:lnTo>
                      <a:lnTo>
                        <a:pt x="5895" y="3334"/>
                      </a:lnTo>
                      <a:lnTo>
                        <a:pt x="195" y="26"/>
                      </a:lnTo>
                      <a:cubicBezTo>
                        <a:pt x="171" y="10"/>
                        <a:pt x="143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" name="Google Shape;9286;p70">
                  <a:extLst>
                    <a:ext uri="{FF2B5EF4-FFF2-40B4-BE49-F238E27FC236}">
                      <a16:creationId xmlns:a16="http://schemas.microsoft.com/office/drawing/2014/main" id="{AC6A814E-B4A1-BC33-431D-E5AED3D6108B}"/>
                    </a:ext>
                  </a:extLst>
                </p:cNvPr>
                <p:cNvSpPr/>
                <p:nvPr/>
              </p:nvSpPr>
              <p:spPr>
                <a:xfrm>
                  <a:off x="1296750" y="1675425"/>
                  <a:ext cx="176100" cy="10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4" h="4269" extrusionOk="0">
                      <a:moveTo>
                        <a:pt x="138" y="0"/>
                      </a:moveTo>
                      <a:cubicBezTo>
                        <a:pt x="82" y="0"/>
                        <a:pt x="35" y="22"/>
                        <a:pt x="20" y="66"/>
                      </a:cubicBezTo>
                      <a:cubicBezTo>
                        <a:pt x="1" y="105"/>
                        <a:pt x="1" y="182"/>
                        <a:pt x="78" y="241"/>
                      </a:cubicBezTo>
                      <a:lnTo>
                        <a:pt x="7043" y="4268"/>
                      </a:lnTo>
                      <a:lnTo>
                        <a:pt x="7043" y="3976"/>
                      </a:lnTo>
                      <a:lnTo>
                        <a:pt x="195" y="7"/>
                      </a:lnTo>
                      <a:cubicBezTo>
                        <a:pt x="176" y="3"/>
                        <a:pt x="156" y="0"/>
                        <a:pt x="1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" name="Google Shape;9287;p70">
                  <a:extLst>
                    <a:ext uri="{FF2B5EF4-FFF2-40B4-BE49-F238E27FC236}">
                      <a16:creationId xmlns:a16="http://schemas.microsoft.com/office/drawing/2014/main" id="{6794A5C3-77C6-595C-2FE3-2D5509D97129}"/>
                    </a:ext>
                  </a:extLst>
                </p:cNvPr>
                <p:cNvSpPr/>
                <p:nvPr/>
              </p:nvSpPr>
              <p:spPr>
                <a:xfrm>
                  <a:off x="1268050" y="1692125"/>
                  <a:ext cx="204800" cy="12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4943" extrusionOk="0">
                      <a:moveTo>
                        <a:pt x="120" y="1"/>
                      </a:moveTo>
                      <a:cubicBezTo>
                        <a:pt x="72" y="1"/>
                        <a:pt x="33" y="27"/>
                        <a:pt x="20" y="79"/>
                      </a:cubicBezTo>
                      <a:cubicBezTo>
                        <a:pt x="1" y="118"/>
                        <a:pt x="1" y="195"/>
                        <a:pt x="79" y="254"/>
                      </a:cubicBezTo>
                      <a:lnTo>
                        <a:pt x="8191" y="4942"/>
                      </a:lnTo>
                      <a:lnTo>
                        <a:pt x="8191" y="4651"/>
                      </a:lnTo>
                      <a:lnTo>
                        <a:pt x="195" y="20"/>
                      </a:lnTo>
                      <a:cubicBezTo>
                        <a:pt x="169" y="7"/>
                        <a:pt x="143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9288;p70">
                  <a:extLst>
                    <a:ext uri="{FF2B5EF4-FFF2-40B4-BE49-F238E27FC236}">
                      <a16:creationId xmlns:a16="http://schemas.microsoft.com/office/drawing/2014/main" id="{E1BB7BF6-34A5-9B2F-9798-D7EADFCECA75}"/>
                    </a:ext>
                  </a:extLst>
                </p:cNvPr>
                <p:cNvSpPr/>
                <p:nvPr/>
              </p:nvSpPr>
              <p:spPr>
                <a:xfrm>
                  <a:off x="1239350" y="1708875"/>
                  <a:ext cx="233000" cy="13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40" extrusionOk="0">
                      <a:moveTo>
                        <a:pt x="141" y="0"/>
                      </a:moveTo>
                      <a:cubicBezTo>
                        <a:pt x="105" y="0"/>
                        <a:pt x="65" y="14"/>
                        <a:pt x="4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9106" y="5440"/>
                      </a:lnTo>
                      <a:cubicBezTo>
                        <a:pt x="9125" y="5381"/>
                        <a:pt x="9184" y="5342"/>
                        <a:pt x="9242" y="5304"/>
                      </a:cubicBezTo>
                      <a:cubicBezTo>
                        <a:pt x="9281" y="5304"/>
                        <a:pt x="9300" y="5284"/>
                        <a:pt x="9320" y="5284"/>
                      </a:cubicBezTo>
                      <a:lnTo>
                        <a:pt x="196" y="12"/>
                      </a:lnTo>
                      <a:cubicBezTo>
                        <a:pt x="181" y="5"/>
                        <a:pt x="162" y="0"/>
                        <a:pt x="1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" name="Google Shape;9289;p70">
                  <a:extLst>
                    <a:ext uri="{FF2B5EF4-FFF2-40B4-BE49-F238E27FC236}">
                      <a16:creationId xmlns:a16="http://schemas.microsoft.com/office/drawing/2014/main" id="{B1F381ED-CA8B-E085-39FD-5C130BD5FAA1}"/>
                    </a:ext>
                  </a:extLst>
                </p:cNvPr>
                <p:cNvSpPr/>
                <p:nvPr/>
              </p:nvSpPr>
              <p:spPr>
                <a:xfrm>
                  <a:off x="1210175" y="1725500"/>
                  <a:ext cx="262675" cy="1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07" h="6254" extrusionOk="0">
                      <a:moveTo>
                        <a:pt x="146" y="1"/>
                      </a:moveTo>
                      <a:cubicBezTo>
                        <a:pt x="99" y="1"/>
                        <a:pt x="54" y="19"/>
                        <a:pt x="40" y="47"/>
                      </a:cubicBezTo>
                      <a:cubicBezTo>
                        <a:pt x="1" y="106"/>
                        <a:pt x="1" y="183"/>
                        <a:pt x="78" y="222"/>
                      </a:cubicBezTo>
                      <a:lnTo>
                        <a:pt x="10506" y="6253"/>
                      </a:lnTo>
                      <a:lnTo>
                        <a:pt x="10506" y="5961"/>
                      </a:lnTo>
                      <a:lnTo>
                        <a:pt x="195" y="8"/>
                      </a:lnTo>
                      <a:cubicBezTo>
                        <a:pt x="180" y="3"/>
                        <a:pt x="163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" name="Google Shape;9290;p70">
                  <a:extLst>
                    <a:ext uri="{FF2B5EF4-FFF2-40B4-BE49-F238E27FC236}">
                      <a16:creationId xmlns:a16="http://schemas.microsoft.com/office/drawing/2014/main" id="{2F8C48B6-E89B-D4E1-9FF5-7709958F2935}"/>
                    </a:ext>
                  </a:extLst>
                </p:cNvPr>
                <p:cNvSpPr/>
                <p:nvPr/>
              </p:nvSpPr>
              <p:spPr>
                <a:xfrm>
                  <a:off x="1181975" y="1742000"/>
                  <a:ext cx="290875" cy="17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35" h="6936" extrusionOk="0">
                      <a:moveTo>
                        <a:pt x="116" y="0"/>
                      </a:moveTo>
                      <a:cubicBezTo>
                        <a:pt x="70" y="0"/>
                        <a:pt x="32" y="30"/>
                        <a:pt x="20" y="68"/>
                      </a:cubicBezTo>
                      <a:cubicBezTo>
                        <a:pt x="0" y="126"/>
                        <a:pt x="0" y="204"/>
                        <a:pt x="59" y="243"/>
                      </a:cubicBezTo>
                      <a:lnTo>
                        <a:pt x="11634" y="6936"/>
                      </a:lnTo>
                      <a:lnTo>
                        <a:pt x="11634" y="6644"/>
                      </a:lnTo>
                      <a:lnTo>
                        <a:pt x="195" y="29"/>
                      </a:lnTo>
                      <a:cubicBezTo>
                        <a:pt x="168" y="9"/>
                        <a:pt x="141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" name="Google Shape;9291;p70">
                  <a:extLst>
                    <a:ext uri="{FF2B5EF4-FFF2-40B4-BE49-F238E27FC236}">
                      <a16:creationId xmlns:a16="http://schemas.microsoft.com/office/drawing/2014/main" id="{14F96C79-B62C-EC99-7DB3-37625764B094}"/>
                    </a:ext>
                  </a:extLst>
                </p:cNvPr>
                <p:cNvSpPr/>
                <p:nvPr/>
              </p:nvSpPr>
              <p:spPr>
                <a:xfrm>
                  <a:off x="1152775" y="1758275"/>
                  <a:ext cx="320075" cy="18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03" h="7589" extrusionOk="0">
                      <a:moveTo>
                        <a:pt x="196" y="1"/>
                      </a:moveTo>
                      <a:cubicBezTo>
                        <a:pt x="137" y="1"/>
                        <a:pt x="59" y="1"/>
                        <a:pt x="20" y="79"/>
                      </a:cubicBezTo>
                      <a:cubicBezTo>
                        <a:pt x="1" y="137"/>
                        <a:pt x="1" y="195"/>
                        <a:pt x="59" y="254"/>
                      </a:cubicBezTo>
                      <a:lnTo>
                        <a:pt x="12802" y="7588"/>
                      </a:lnTo>
                      <a:lnTo>
                        <a:pt x="12802" y="7296"/>
                      </a:lnTo>
                      <a:lnTo>
                        <a:pt x="1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" name="Google Shape;9292;p70">
                  <a:extLst>
                    <a:ext uri="{FF2B5EF4-FFF2-40B4-BE49-F238E27FC236}">
                      <a16:creationId xmlns:a16="http://schemas.microsoft.com/office/drawing/2014/main" id="{409A5A1E-6823-5F92-5AD6-5B8A3911D822}"/>
                    </a:ext>
                  </a:extLst>
                </p:cNvPr>
                <p:cNvSpPr/>
                <p:nvPr/>
              </p:nvSpPr>
              <p:spPr>
                <a:xfrm>
                  <a:off x="1124100" y="1775125"/>
                  <a:ext cx="348750" cy="20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0" h="8257" extrusionOk="0">
                      <a:moveTo>
                        <a:pt x="137" y="0"/>
                      </a:moveTo>
                      <a:cubicBezTo>
                        <a:pt x="82" y="0"/>
                        <a:pt x="34" y="22"/>
                        <a:pt x="20" y="66"/>
                      </a:cubicBezTo>
                      <a:cubicBezTo>
                        <a:pt x="0" y="105"/>
                        <a:pt x="0" y="183"/>
                        <a:pt x="78" y="222"/>
                      </a:cubicBezTo>
                      <a:lnTo>
                        <a:pt x="13949" y="8257"/>
                      </a:lnTo>
                      <a:lnTo>
                        <a:pt x="13949" y="7965"/>
                      </a:lnTo>
                      <a:lnTo>
                        <a:pt x="195" y="8"/>
                      </a:lnTo>
                      <a:cubicBezTo>
                        <a:pt x="175" y="3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9293;p70">
                  <a:extLst>
                    <a:ext uri="{FF2B5EF4-FFF2-40B4-BE49-F238E27FC236}">
                      <a16:creationId xmlns:a16="http://schemas.microsoft.com/office/drawing/2014/main" id="{C760ED19-9BA2-0101-321B-BBF12D66649B}"/>
                    </a:ext>
                  </a:extLst>
                </p:cNvPr>
                <p:cNvSpPr/>
                <p:nvPr/>
              </p:nvSpPr>
              <p:spPr>
                <a:xfrm>
                  <a:off x="1095400" y="1791850"/>
                  <a:ext cx="378425" cy="22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7" h="8930" extrusionOk="0">
                      <a:moveTo>
                        <a:pt x="124" y="0"/>
                      </a:moveTo>
                      <a:cubicBezTo>
                        <a:pt x="80" y="0"/>
                        <a:pt x="46" y="26"/>
                        <a:pt x="20" y="78"/>
                      </a:cubicBezTo>
                      <a:cubicBezTo>
                        <a:pt x="0" y="117"/>
                        <a:pt x="0" y="195"/>
                        <a:pt x="78" y="253"/>
                      </a:cubicBezTo>
                      <a:lnTo>
                        <a:pt x="15136" y="8930"/>
                      </a:lnTo>
                      <a:lnTo>
                        <a:pt x="15136" y="8638"/>
                      </a:lnTo>
                      <a:lnTo>
                        <a:pt x="195" y="20"/>
                      </a:lnTo>
                      <a:cubicBezTo>
                        <a:pt x="169" y="7"/>
                        <a:pt x="145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9294;p70">
                  <a:extLst>
                    <a:ext uri="{FF2B5EF4-FFF2-40B4-BE49-F238E27FC236}">
                      <a16:creationId xmlns:a16="http://schemas.microsoft.com/office/drawing/2014/main" id="{B470AE87-3B86-0797-3CEB-230664F1D1A8}"/>
                    </a:ext>
                  </a:extLst>
                </p:cNvPr>
                <p:cNvSpPr/>
                <p:nvPr/>
              </p:nvSpPr>
              <p:spPr>
                <a:xfrm>
                  <a:off x="1066225" y="1808600"/>
                  <a:ext cx="406625" cy="2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65" h="9564" extrusionOk="0">
                      <a:moveTo>
                        <a:pt x="145" y="0"/>
                      </a:moveTo>
                      <a:cubicBezTo>
                        <a:pt x="106" y="0"/>
                        <a:pt x="58" y="18"/>
                        <a:pt x="19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6264" y="9563"/>
                      </a:lnTo>
                      <a:lnTo>
                        <a:pt x="16264" y="9272"/>
                      </a:lnTo>
                      <a:lnTo>
                        <a:pt x="195" y="11"/>
                      </a:lnTo>
                      <a:cubicBezTo>
                        <a:pt x="182" y="5"/>
                        <a:pt x="164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" name="Google Shape;9295;p70">
                  <a:extLst>
                    <a:ext uri="{FF2B5EF4-FFF2-40B4-BE49-F238E27FC236}">
                      <a16:creationId xmlns:a16="http://schemas.microsoft.com/office/drawing/2014/main" id="{6AE2A192-985C-48CA-5D1E-BC36056904CF}"/>
                    </a:ext>
                  </a:extLst>
                </p:cNvPr>
                <p:cNvSpPr/>
                <p:nvPr/>
              </p:nvSpPr>
              <p:spPr>
                <a:xfrm>
                  <a:off x="1037525" y="1825200"/>
                  <a:ext cx="435325" cy="25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3" h="10242" extrusionOk="0">
                      <a:moveTo>
                        <a:pt x="145" y="1"/>
                      </a:moveTo>
                      <a:cubicBezTo>
                        <a:pt x="99" y="1"/>
                        <a:pt x="53" y="19"/>
                        <a:pt x="39" y="47"/>
                      </a:cubicBezTo>
                      <a:cubicBezTo>
                        <a:pt x="0" y="106"/>
                        <a:pt x="0" y="164"/>
                        <a:pt x="78" y="223"/>
                      </a:cubicBezTo>
                      <a:lnTo>
                        <a:pt x="17412" y="10242"/>
                      </a:lnTo>
                      <a:lnTo>
                        <a:pt x="17412" y="9950"/>
                      </a:lnTo>
                      <a:lnTo>
                        <a:pt x="195" y="9"/>
                      </a:lnTo>
                      <a:cubicBezTo>
                        <a:pt x="179" y="3"/>
                        <a:pt x="162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" name="Google Shape;9296;p70">
                  <a:extLst>
                    <a:ext uri="{FF2B5EF4-FFF2-40B4-BE49-F238E27FC236}">
                      <a16:creationId xmlns:a16="http://schemas.microsoft.com/office/drawing/2014/main" id="{3E7A33F9-FCF1-6545-9FF7-278978A94243}"/>
                    </a:ext>
                  </a:extLst>
                </p:cNvPr>
                <p:cNvSpPr/>
                <p:nvPr/>
              </p:nvSpPr>
              <p:spPr>
                <a:xfrm>
                  <a:off x="1183925" y="1320050"/>
                  <a:ext cx="288425" cy="17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6869" extrusionOk="0">
                      <a:moveTo>
                        <a:pt x="11537" y="1"/>
                      </a:moveTo>
                      <a:lnTo>
                        <a:pt x="58" y="6615"/>
                      </a:lnTo>
                      <a:cubicBezTo>
                        <a:pt x="39" y="6693"/>
                        <a:pt x="0" y="6771"/>
                        <a:pt x="39" y="6810"/>
                      </a:cubicBezTo>
                      <a:cubicBezTo>
                        <a:pt x="58" y="6868"/>
                        <a:pt x="117" y="6868"/>
                        <a:pt x="136" y="6868"/>
                      </a:cubicBezTo>
                      <a:cubicBezTo>
                        <a:pt x="156" y="6868"/>
                        <a:pt x="175" y="6868"/>
                        <a:pt x="175" y="6829"/>
                      </a:cubicBezTo>
                      <a:lnTo>
                        <a:pt x="11537" y="293"/>
                      </a:lnTo>
                      <a:lnTo>
                        <a:pt x="115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" name="Google Shape;9297;p70">
                  <a:extLst>
                    <a:ext uri="{FF2B5EF4-FFF2-40B4-BE49-F238E27FC236}">
                      <a16:creationId xmlns:a16="http://schemas.microsoft.com/office/drawing/2014/main" id="{7824FA55-AE8D-86A0-C780-60A3D4A1D4C6}"/>
                    </a:ext>
                  </a:extLst>
                </p:cNvPr>
                <p:cNvSpPr/>
                <p:nvPr/>
              </p:nvSpPr>
              <p:spPr>
                <a:xfrm>
                  <a:off x="1157650" y="1288925"/>
                  <a:ext cx="314700" cy="18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88" h="7491" extrusionOk="0">
                      <a:moveTo>
                        <a:pt x="12588" y="1"/>
                      </a:moveTo>
                      <a:lnTo>
                        <a:pt x="39" y="7257"/>
                      </a:lnTo>
                      <a:cubicBezTo>
                        <a:pt x="20" y="7296"/>
                        <a:pt x="1" y="7394"/>
                        <a:pt x="20" y="7452"/>
                      </a:cubicBezTo>
                      <a:cubicBezTo>
                        <a:pt x="39" y="7491"/>
                        <a:pt x="78" y="7491"/>
                        <a:pt x="117" y="7491"/>
                      </a:cubicBezTo>
                      <a:cubicBezTo>
                        <a:pt x="137" y="7491"/>
                        <a:pt x="156" y="7491"/>
                        <a:pt x="156" y="7471"/>
                      </a:cubicBezTo>
                      <a:lnTo>
                        <a:pt x="12588" y="292"/>
                      </a:lnTo>
                      <a:lnTo>
                        <a:pt x="125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9298;p70">
                  <a:extLst>
                    <a:ext uri="{FF2B5EF4-FFF2-40B4-BE49-F238E27FC236}">
                      <a16:creationId xmlns:a16="http://schemas.microsoft.com/office/drawing/2014/main" id="{87D0B6A3-A0FD-2542-BD3F-38F08484C89E}"/>
                    </a:ext>
                  </a:extLst>
                </p:cNvPr>
                <p:cNvSpPr/>
                <p:nvPr/>
              </p:nvSpPr>
              <p:spPr>
                <a:xfrm>
                  <a:off x="1130900" y="1258275"/>
                  <a:ext cx="341450" cy="2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58" h="8095" extrusionOk="0">
                      <a:moveTo>
                        <a:pt x="13658" y="1"/>
                      </a:moveTo>
                      <a:lnTo>
                        <a:pt x="39" y="7841"/>
                      </a:lnTo>
                      <a:cubicBezTo>
                        <a:pt x="1" y="7919"/>
                        <a:pt x="1" y="7997"/>
                        <a:pt x="20" y="8036"/>
                      </a:cubicBezTo>
                      <a:cubicBezTo>
                        <a:pt x="39" y="8094"/>
                        <a:pt x="98" y="8094"/>
                        <a:pt x="117" y="8094"/>
                      </a:cubicBezTo>
                      <a:cubicBezTo>
                        <a:pt x="137" y="8094"/>
                        <a:pt x="156" y="8094"/>
                        <a:pt x="156" y="8075"/>
                      </a:cubicBezTo>
                      <a:lnTo>
                        <a:pt x="13658" y="293"/>
                      </a:lnTo>
                      <a:lnTo>
                        <a:pt x="1365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9299;p70">
                  <a:extLst>
                    <a:ext uri="{FF2B5EF4-FFF2-40B4-BE49-F238E27FC236}">
                      <a16:creationId xmlns:a16="http://schemas.microsoft.com/office/drawing/2014/main" id="{AFB572B7-8B9B-E66F-690F-6ECE053CB221}"/>
                    </a:ext>
                  </a:extLst>
                </p:cNvPr>
                <p:cNvSpPr/>
                <p:nvPr/>
              </p:nvSpPr>
              <p:spPr>
                <a:xfrm>
                  <a:off x="1103175" y="1227150"/>
                  <a:ext cx="369175" cy="21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737" extrusionOk="0">
                      <a:moveTo>
                        <a:pt x="14767" y="1"/>
                      </a:moveTo>
                      <a:lnTo>
                        <a:pt x="78" y="8483"/>
                      </a:lnTo>
                      <a:cubicBezTo>
                        <a:pt x="39" y="8542"/>
                        <a:pt x="1" y="8600"/>
                        <a:pt x="59" y="8678"/>
                      </a:cubicBezTo>
                      <a:cubicBezTo>
                        <a:pt x="78" y="8736"/>
                        <a:pt x="137" y="8736"/>
                        <a:pt x="156" y="8736"/>
                      </a:cubicBezTo>
                      <a:cubicBezTo>
                        <a:pt x="176" y="8736"/>
                        <a:pt x="195" y="8736"/>
                        <a:pt x="195" y="8697"/>
                      </a:cubicBezTo>
                      <a:lnTo>
                        <a:pt x="14767" y="293"/>
                      </a:lnTo>
                      <a:lnTo>
                        <a:pt x="147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9300;p70">
                  <a:extLst>
                    <a:ext uri="{FF2B5EF4-FFF2-40B4-BE49-F238E27FC236}">
                      <a16:creationId xmlns:a16="http://schemas.microsoft.com/office/drawing/2014/main" id="{5EBCEB19-9E78-45D8-FE2A-D8A1BF029134}"/>
                    </a:ext>
                  </a:extLst>
                </p:cNvPr>
                <p:cNvSpPr/>
                <p:nvPr/>
              </p:nvSpPr>
              <p:spPr>
                <a:xfrm>
                  <a:off x="1076425" y="1195550"/>
                  <a:ext cx="396425" cy="2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57" h="9359" extrusionOk="0">
                      <a:moveTo>
                        <a:pt x="15856" y="0"/>
                      </a:moveTo>
                      <a:lnTo>
                        <a:pt x="78" y="9086"/>
                      </a:lnTo>
                      <a:cubicBezTo>
                        <a:pt x="39" y="9183"/>
                        <a:pt x="1" y="9261"/>
                        <a:pt x="59" y="9319"/>
                      </a:cubicBezTo>
                      <a:cubicBezTo>
                        <a:pt x="78" y="9358"/>
                        <a:pt x="137" y="9358"/>
                        <a:pt x="156" y="9358"/>
                      </a:cubicBezTo>
                      <a:cubicBezTo>
                        <a:pt x="176" y="9358"/>
                        <a:pt x="195" y="9358"/>
                        <a:pt x="195" y="9339"/>
                      </a:cubicBezTo>
                      <a:lnTo>
                        <a:pt x="15856" y="292"/>
                      </a:lnTo>
                      <a:lnTo>
                        <a:pt x="158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9301;p70">
                  <a:extLst>
                    <a:ext uri="{FF2B5EF4-FFF2-40B4-BE49-F238E27FC236}">
                      <a16:creationId xmlns:a16="http://schemas.microsoft.com/office/drawing/2014/main" id="{0D6E8342-CC70-737D-1147-B10D2A84CF43}"/>
                    </a:ext>
                  </a:extLst>
                </p:cNvPr>
                <p:cNvSpPr/>
                <p:nvPr/>
              </p:nvSpPr>
              <p:spPr>
                <a:xfrm>
                  <a:off x="1049675" y="1164900"/>
                  <a:ext cx="422675" cy="2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7" h="9982" extrusionOk="0">
                      <a:moveTo>
                        <a:pt x="16907" y="1"/>
                      </a:moveTo>
                      <a:lnTo>
                        <a:pt x="59" y="9728"/>
                      </a:lnTo>
                      <a:cubicBezTo>
                        <a:pt x="39" y="9786"/>
                        <a:pt x="1" y="9864"/>
                        <a:pt x="39" y="9923"/>
                      </a:cubicBezTo>
                      <a:cubicBezTo>
                        <a:pt x="59" y="9981"/>
                        <a:pt x="98" y="9981"/>
                        <a:pt x="137" y="9981"/>
                      </a:cubicBezTo>
                      <a:cubicBezTo>
                        <a:pt x="156" y="9981"/>
                        <a:pt x="176" y="9981"/>
                        <a:pt x="176" y="9962"/>
                      </a:cubicBezTo>
                      <a:lnTo>
                        <a:pt x="16907" y="292"/>
                      </a:lnTo>
                      <a:lnTo>
                        <a:pt x="169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9302;p70">
                  <a:extLst>
                    <a:ext uri="{FF2B5EF4-FFF2-40B4-BE49-F238E27FC236}">
                      <a16:creationId xmlns:a16="http://schemas.microsoft.com/office/drawing/2014/main" id="{57F61E7E-84BF-56CD-4E3F-719DEE588F8C}"/>
                    </a:ext>
                  </a:extLst>
                </p:cNvPr>
                <p:cNvSpPr/>
                <p:nvPr/>
              </p:nvSpPr>
              <p:spPr>
                <a:xfrm>
                  <a:off x="1022925" y="1133300"/>
                  <a:ext cx="449425" cy="26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7" h="10604" extrusionOk="0">
                      <a:moveTo>
                        <a:pt x="17977" y="0"/>
                      </a:moveTo>
                      <a:lnTo>
                        <a:pt x="59" y="10350"/>
                      </a:lnTo>
                      <a:cubicBezTo>
                        <a:pt x="39" y="10447"/>
                        <a:pt x="1" y="10506"/>
                        <a:pt x="39" y="10564"/>
                      </a:cubicBezTo>
                      <a:cubicBezTo>
                        <a:pt x="59" y="10603"/>
                        <a:pt x="98" y="10603"/>
                        <a:pt x="137" y="10603"/>
                      </a:cubicBezTo>
                      <a:cubicBezTo>
                        <a:pt x="156" y="10603"/>
                        <a:pt x="176" y="10603"/>
                        <a:pt x="176" y="10584"/>
                      </a:cubicBezTo>
                      <a:lnTo>
                        <a:pt x="17977" y="292"/>
                      </a:lnTo>
                      <a:lnTo>
                        <a:pt x="1797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" name="Google Shape;9303;p70">
                  <a:extLst>
                    <a:ext uri="{FF2B5EF4-FFF2-40B4-BE49-F238E27FC236}">
                      <a16:creationId xmlns:a16="http://schemas.microsoft.com/office/drawing/2014/main" id="{FD6AE783-389D-BC50-17BA-10AB8CAA7FA8}"/>
                    </a:ext>
                  </a:extLst>
                </p:cNvPr>
                <p:cNvSpPr/>
                <p:nvPr/>
              </p:nvSpPr>
              <p:spPr>
                <a:xfrm>
                  <a:off x="996175" y="1103625"/>
                  <a:ext cx="476175" cy="27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47" h="11187" extrusionOk="0">
                      <a:moveTo>
                        <a:pt x="19047" y="0"/>
                      </a:moveTo>
                      <a:lnTo>
                        <a:pt x="78" y="10973"/>
                      </a:lnTo>
                      <a:cubicBezTo>
                        <a:pt x="0" y="10992"/>
                        <a:pt x="0" y="11070"/>
                        <a:pt x="39" y="11148"/>
                      </a:cubicBezTo>
                      <a:cubicBezTo>
                        <a:pt x="59" y="11187"/>
                        <a:pt x="98" y="11187"/>
                        <a:pt x="137" y="11187"/>
                      </a:cubicBezTo>
                      <a:cubicBezTo>
                        <a:pt x="156" y="11187"/>
                        <a:pt x="176" y="11187"/>
                        <a:pt x="176" y="11167"/>
                      </a:cubicBezTo>
                      <a:lnTo>
                        <a:pt x="19047" y="273"/>
                      </a:lnTo>
                      <a:lnTo>
                        <a:pt x="1904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9304;p70">
                  <a:extLst>
                    <a:ext uri="{FF2B5EF4-FFF2-40B4-BE49-F238E27FC236}">
                      <a16:creationId xmlns:a16="http://schemas.microsoft.com/office/drawing/2014/main" id="{95B54340-8307-AAFB-DE8B-8445F2C8932A}"/>
                    </a:ext>
                  </a:extLst>
                </p:cNvPr>
                <p:cNvSpPr/>
                <p:nvPr/>
              </p:nvSpPr>
              <p:spPr>
                <a:xfrm>
                  <a:off x="942175" y="1137675"/>
                  <a:ext cx="369200" cy="2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8" h="8580" extrusionOk="0">
                      <a:moveTo>
                        <a:pt x="14553" y="0"/>
                      </a:moveTo>
                      <a:lnTo>
                        <a:pt x="79" y="8366"/>
                      </a:lnTo>
                      <a:cubicBezTo>
                        <a:pt x="20" y="8385"/>
                        <a:pt x="1" y="8463"/>
                        <a:pt x="20" y="8541"/>
                      </a:cubicBezTo>
                      <a:cubicBezTo>
                        <a:pt x="59" y="8560"/>
                        <a:pt x="98" y="8580"/>
                        <a:pt x="157" y="8580"/>
                      </a:cubicBezTo>
                      <a:cubicBezTo>
                        <a:pt x="176" y="8580"/>
                        <a:pt x="196" y="8580"/>
                        <a:pt x="196" y="8560"/>
                      </a:cubicBezTo>
                      <a:lnTo>
                        <a:pt x="14767" y="156"/>
                      </a:lnTo>
                      <a:cubicBezTo>
                        <a:pt x="14748" y="156"/>
                        <a:pt x="14709" y="117"/>
                        <a:pt x="14689" y="117"/>
                      </a:cubicBezTo>
                      <a:cubicBezTo>
                        <a:pt x="14651" y="97"/>
                        <a:pt x="14592" y="58"/>
                        <a:pt x="145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9305;p70">
                  <a:extLst>
                    <a:ext uri="{FF2B5EF4-FFF2-40B4-BE49-F238E27FC236}">
                      <a16:creationId xmlns:a16="http://schemas.microsoft.com/office/drawing/2014/main" id="{18AB0B6C-F39A-776B-0B37-59BED11BFB38}"/>
                    </a:ext>
                  </a:extLst>
                </p:cNvPr>
                <p:cNvSpPr/>
                <p:nvPr/>
              </p:nvSpPr>
              <p:spPr>
                <a:xfrm>
                  <a:off x="1064275" y="12344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6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109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9306;p70">
                  <a:extLst>
                    <a:ext uri="{FF2B5EF4-FFF2-40B4-BE49-F238E27FC236}">
                      <a16:creationId xmlns:a16="http://schemas.microsoft.com/office/drawing/2014/main" id="{79811C52-9696-8F70-EB37-0393CF4D0CDE}"/>
                    </a:ext>
                  </a:extLst>
                </p:cNvPr>
                <p:cNvSpPr/>
                <p:nvPr/>
              </p:nvSpPr>
              <p:spPr>
                <a:xfrm>
                  <a:off x="10107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9307;p70">
                  <a:extLst>
                    <a:ext uri="{FF2B5EF4-FFF2-40B4-BE49-F238E27FC236}">
                      <a16:creationId xmlns:a16="http://schemas.microsoft.com/office/drawing/2014/main" id="{4E4B3454-71C5-29F6-86A0-4FF1C03C3C4B}"/>
                    </a:ext>
                  </a:extLst>
                </p:cNvPr>
                <p:cNvSpPr/>
                <p:nvPr/>
              </p:nvSpPr>
              <p:spPr>
                <a:xfrm>
                  <a:off x="930025" y="1311800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857" y="0"/>
                      </a:moveTo>
                      <a:lnTo>
                        <a:pt x="1" y="486"/>
                      </a:lnTo>
                      <a:lnTo>
                        <a:pt x="254" y="623"/>
                      </a:lnTo>
                      <a:lnTo>
                        <a:pt x="1090" y="136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9308;p70">
                  <a:extLst>
                    <a:ext uri="{FF2B5EF4-FFF2-40B4-BE49-F238E27FC236}">
                      <a16:creationId xmlns:a16="http://schemas.microsoft.com/office/drawing/2014/main" id="{31391BC8-D9D0-7B7D-4EAE-B162C1556A53}"/>
                    </a:ext>
                  </a:extLst>
                </p:cNvPr>
                <p:cNvSpPr/>
                <p:nvPr/>
              </p:nvSpPr>
              <p:spPr>
                <a:xfrm>
                  <a:off x="957275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0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70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9309;p70">
                  <a:extLst>
                    <a:ext uri="{FF2B5EF4-FFF2-40B4-BE49-F238E27FC236}">
                      <a16:creationId xmlns:a16="http://schemas.microsoft.com/office/drawing/2014/main" id="{CA92D82A-D1F2-0AF9-946F-E1989ED6FBE6}"/>
                    </a:ext>
                  </a:extLst>
                </p:cNvPr>
                <p:cNvSpPr/>
                <p:nvPr/>
              </p:nvSpPr>
              <p:spPr>
                <a:xfrm>
                  <a:off x="103752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9310;p70">
                  <a:extLst>
                    <a:ext uri="{FF2B5EF4-FFF2-40B4-BE49-F238E27FC236}">
                      <a16:creationId xmlns:a16="http://schemas.microsoft.com/office/drawing/2014/main" id="{DF17AE1E-6F56-FD70-3224-76CB17BA70FF}"/>
                    </a:ext>
                  </a:extLst>
                </p:cNvPr>
                <p:cNvSpPr/>
                <p:nvPr/>
              </p:nvSpPr>
              <p:spPr>
                <a:xfrm>
                  <a:off x="1092000" y="1010725"/>
                  <a:ext cx="380850" cy="22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4" h="8950" extrusionOk="0">
                      <a:moveTo>
                        <a:pt x="15233" y="0"/>
                      </a:moveTo>
                      <a:lnTo>
                        <a:pt x="0" y="8794"/>
                      </a:lnTo>
                      <a:lnTo>
                        <a:pt x="234" y="8950"/>
                      </a:lnTo>
                      <a:lnTo>
                        <a:pt x="15233" y="273"/>
                      </a:lnTo>
                      <a:lnTo>
                        <a:pt x="152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9311;p70">
                  <a:extLst>
                    <a:ext uri="{FF2B5EF4-FFF2-40B4-BE49-F238E27FC236}">
                      <a16:creationId xmlns:a16="http://schemas.microsoft.com/office/drawing/2014/main" id="{9D67E8F3-6385-1294-911E-6820412AED85}"/>
                    </a:ext>
                  </a:extLst>
                </p:cNvPr>
                <p:cNvSpPr/>
                <p:nvPr/>
              </p:nvSpPr>
              <p:spPr>
                <a:xfrm>
                  <a:off x="98402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9312;p70">
                  <a:extLst>
                    <a:ext uri="{FF2B5EF4-FFF2-40B4-BE49-F238E27FC236}">
                      <a16:creationId xmlns:a16="http://schemas.microsoft.com/office/drawing/2014/main" id="{D1DA97C3-B41F-6749-BCE3-DA99BB6FB141}"/>
                    </a:ext>
                  </a:extLst>
                </p:cNvPr>
                <p:cNvSpPr/>
                <p:nvPr/>
              </p:nvSpPr>
              <p:spPr>
                <a:xfrm>
                  <a:off x="915425" y="1326875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75"/>
                      </a:lnTo>
                      <a:cubicBezTo>
                        <a:pt x="20" y="195"/>
                        <a:pt x="1" y="273"/>
                        <a:pt x="20" y="331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57" y="389"/>
                        <a:pt x="176" y="389"/>
                        <a:pt x="176" y="370"/>
                      </a:cubicBezTo>
                      <a:lnTo>
                        <a:pt x="565" y="13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9313;p70">
                  <a:extLst>
                    <a:ext uri="{FF2B5EF4-FFF2-40B4-BE49-F238E27FC236}">
                      <a16:creationId xmlns:a16="http://schemas.microsoft.com/office/drawing/2014/main" id="{9312F8D0-AC11-1AB1-7C15-7ED49F343430}"/>
                    </a:ext>
                  </a:extLst>
                </p:cNvPr>
                <p:cNvSpPr/>
                <p:nvPr/>
              </p:nvSpPr>
              <p:spPr>
                <a:xfrm>
                  <a:off x="10375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9314;p70">
                  <a:extLst>
                    <a:ext uri="{FF2B5EF4-FFF2-40B4-BE49-F238E27FC236}">
                      <a16:creationId xmlns:a16="http://schemas.microsoft.com/office/drawing/2014/main" id="{C342C5C3-1126-2D09-61CD-64AF16DB5A6C}"/>
                    </a:ext>
                  </a:extLst>
                </p:cNvPr>
                <p:cNvSpPr/>
                <p:nvPr/>
              </p:nvSpPr>
              <p:spPr>
                <a:xfrm>
                  <a:off x="10107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9315;p70">
                  <a:extLst>
                    <a:ext uri="{FF2B5EF4-FFF2-40B4-BE49-F238E27FC236}">
                      <a16:creationId xmlns:a16="http://schemas.microsoft.com/office/drawing/2014/main" id="{7767936C-411E-7515-6F55-81B4948FFCEA}"/>
                    </a:ext>
                  </a:extLst>
                </p:cNvPr>
                <p:cNvSpPr/>
                <p:nvPr/>
              </p:nvSpPr>
              <p:spPr>
                <a:xfrm>
                  <a:off x="98402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" name="Google Shape;9316;p70">
                  <a:extLst>
                    <a:ext uri="{FF2B5EF4-FFF2-40B4-BE49-F238E27FC236}">
                      <a16:creationId xmlns:a16="http://schemas.microsoft.com/office/drawing/2014/main" id="{80A85EE5-0C77-341B-ACA6-A4E9B50D4CB0}"/>
                    </a:ext>
                  </a:extLst>
                </p:cNvPr>
                <p:cNvSpPr/>
                <p:nvPr/>
              </p:nvSpPr>
              <p:spPr>
                <a:xfrm>
                  <a:off x="888675" y="1311800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56"/>
                      </a:lnTo>
                      <a:cubicBezTo>
                        <a:pt x="20" y="195"/>
                        <a:pt x="1" y="253"/>
                        <a:pt x="20" y="331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37" y="389"/>
                        <a:pt x="176" y="389"/>
                        <a:pt x="176" y="350"/>
                      </a:cubicBezTo>
                      <a:lnTo>
                        <a:pt x="565" y="13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9317;p70">
                  <a:extLst>
                    <a:ext uri="{FF2B5EF4-FFF2-40B4-BE49-F238E27FC236}">
                      <a16:creationId xmlns:a16="http://schemas.microsoft.com/office/drawing/2014/main" id="{E64BD8BF-8623-8004-75A9-510A6196DA08}"/>
                    </a:ext>
                  </a:extLst>
                </p:cNvPr>
                <p:cNvSpPr/>
                <p:nvPr/>
              </p:nvSpPr>
              <p:spPr>
                <a:xfrm>
                  <a:off x="903275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9318;p70">
                  <a:extLst>
                    <a:ext uri="{FF2B5EF4-FFF2-40B4-BE49-F238E27FC236}">
                      <a16:creationId xmlns:a16="http://schemas.microsoft.com/office/drawing/2014/main" id="{29AAF520-838E-665B-D2ED-E061B52A13D2}"/>
                    </a:ext>
                  </a:extLst>
                </p:cNvPr>
                <p:cNvSpPr/>
                <p:nvPr/>
              </p:nvSpPr>
              <p:spPr>
                <a:xfrm>
                  <a:off x="9572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" name="Google Shape;9319;p70">
                  <a:extLst>
                    <a:ext uri="{FF2B5EF4-FFF2-40B4-BE49-F238E27FC236}">
                      <a16:creationId xmlns:a16="http://schemas.microsoft.com/office/drawing/2014/main" id="{20942AA5-5981-D717-D73D-DB2644C8423D}"/>
                    </a:ext>
                  </a:extLst>
                </p:cNvPr>
                <p:cNvSpPr/>
                <p:nvPr/>
              </p:nvSpPr>
              <p:spPr>
                <a:xfrm>
                  <a:off x="930025" y="1280650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9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9320;p70">
                  <a:extLst>
                    <a:ext uri="{FF2B5EF4-FFF2-40B4-BE49-F238E27FC236}">
                      <a16:creationId xmlns:a16="http://schemas.microsoft.com/office/drawing/2014/main" id="{98E0DDC4-8C67-9BE8-6C4D-DB2FC6AB2701}"/>
                    </a:ext>
                  </a:extLst>
                </p:cNvPr>
                <p:cNvSpPr/>
                <p:nvPr/>
              </p:nvSpPr>
              <p:spPr>
                <a:xfrm>
                  <a:off x="1065250" y="1024825"/>
                  <a:ext cx="334150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25" extrusionOk="0">
                      <a:moveTo>
                        <a:pt x="13152" y="1"/>
                      </a:moveTo>
                      <a:lnTo>
                        <a:pt x="0" y="7569"/>
                      </a:lnTo>
                      <a:lnTo>
                        <a:pt x="234" y="7724"/>
                      </a:lnTo>
                      <a:lnTo>
                        <a:pt x="13366" y="156"/>
                      </a:lnTo>
                      <a:cubicBezTo>
                        <a:pt x="13346" y="137"/>
                        <a:pt x="13327" y="137"/>
                        <a:pt x="13288" y="117"/>
                      </a:cubicBezTo>
                      <a:cubicBezTo>
                        <a:pt x="13249" y="98"/>
                        <a:pt x="13191" y="39"/>
                        <a:pt x="13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" name="Google Shape;9321;p70">
                  <a:extLst>
                    <a:ext uri="{FF2B5EF4-FFF2-40B4-BE49-F238E27FC236}">
                      <a16:creationId xmlns:a16="http://schemas.microsoft.com/office/drawing/2014/main" id="{06E75D25-A655-73A4-F1D5-0F9815F1CB8F}"/>
                    </a:ext>
                  </a:extLst>
                </p:cNvPr>
                <p:cNvSpPr/>
                <p:nvPr/>
              </p:nvSpPr>
              <p:spPr>
                <a:xfrm>
                  <a:off x="1037525" y="1046725"/>
                  <a:ext cx="271900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6" h="6285" extrusionOk="0">
                      <a:moveTo>
                        <a:pt x="10661" y="0"/>
                      </a:moveTo>
                      <a:lnTo>
                        <a:pt x="0" y="6148"/>
                      </a:lnTo>
                      <a:lnTo>
                        <a:pt x="253" y="6284"/>
                      </a:lnTo>
                      <a:lnTo>
                        <a:pt x="10875" y="136"/>
                      </a:lnTo>
                      <a:cubicBezTo>
                        <a:pt x="10856" y="136"/>
                        <a:pt x="10837" y="117"/>
                        <a:pt x="10798" y="117"/>
                      </a:cubicBezTo>
                      <a:cubicBezTo>
                        <a:pt x="10759" y="97"/>
                        <a:pt x="10700" y="39"/>
                        <a:pt x="106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9322;p70">
                  <a:extLst>
                    <a:ext uri="{FF2B5EF4-FFF2-40B4-BE49-F238E27FC236}">
                      <a16:creationId xmlns:a16="http://schemas.microsoft.com/office/drawing/2014/main" id="{413D1555-14B4-4A43-67C9-2C63C65BCC17}"/>
                    </a:ext>
                  </a:extLst>
                </p:cNvPr>
                <p:cNvSpPr/>
                <p:nvPr/>
              </p:nvSpPr>
              <p:spPr>
                <a:xfrm>
                  <a:off x="930025" y="1249525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90" y="156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9323;p70">
                  <a:extLst>
                    <a:ext uri="{FF2B5EF4-FFF2-40B4-BE49-F238E27FC236}">
                      <a16:creationId xmlns:a16="http://schemas.microsoft.com/office/drawing/2014/main" id="{E0A90222-8083-680A-DE97-D12891D24CE8}"/>
                    </a:ext>
                  </a:extLst>
                </p:cNvPr>
                <p:cNvSpPr/>
                <p:nvPr/>
              </p:nvSpPr>
              <p:spPr>
                <a:xfrm>
                  <a:off x="9840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9324;p70">
                  <a:extLst>
                    <a:ext uri="{FF2B5EF4-FFF2-40B4-BE49-F238E27FC236}">
                      <a16:creationId xmlns:a16="http://schemas.microsoft.com/office/drawing/2014/main" id="{9DB7388A-C05F-2268-353F-A459021E3DBA}"/>
                    </a:ext>
                  </a:extLst>
                </p:cNvPr>
                <p:cNvSpPr/>
                <p:nvPr/>
              </p:nvSpPr>
              <p:spPr>
                <a:xfrm>
                  <a:off x="9572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9325;p70">
                  <a:extLst>
                    <a:ext uri="{FF2B5EF4-FFF2-40B4-BE49-F238E27FC236}">
                      <a16:creationId xmlns:a16="http://schemas.microsoft.com/office/drawing/2014/main" id="{254B306C-24CD-A169-7EF4-4BA4D9AF82EB}"/>
                    </a:ext>
                  </a:extLst>
                </p:cNvPr>
                <p:cNvSpPr/>
                <p:nvPr/>
              </p:nvSpPr>
              <p:spPr>
                <a:xfrm>
                  <a:off x="9032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9326;p70">
                  <a:extLst>
                    <a:ext uri="{FF2B5EF4-FFF2-40B4-BE49-F238E27FC236}">
                      <a16:creationId xmlns:a16="http://schemas.microsoft.com/office/drawing/2014/main" id="{ADB5C783-2618-7F4D-66BC-FEDD1E523935}"/>
                    </a:ext>
                  </a:extLst>
                </p:cNvPr>
                <p:cNvSpPr/>
                <p:nvPr/>
              </p:nvSpPr>
              <p:spPr>
                <a:xfrm>
                  <a:off x="10107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7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9327;p70">
                  <a:extLst>
                    <a:ext uri="{FF2B5EF4-FFF2-40B4-BE49-F238E27FC236}">
                      <a16:creationId xmlns:a16="http://schemas.microsoft.com/office/drawing/2014/main" id="{A3F7F216-FE05-2A53-46D4-44574E9643FD}"/>
                    </a:ext>
                  </a:extLst>
                </p:cNvPr>
                <p:cNvSpPr/>
                <p:nvPr/>
              </p:nvSpPr>
              <p:spPr>
                <a:xfrm>
                  <a:off x="87652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9328;p70">
                  <a:extLst>
                    <a:ext uri="{FF2B5EF4-FFF2-40B4-BE49-F238E27FC236}">
                      <a16:creationId xmlns:a16="http://schemas.microsoft.com/office/drawing/2014/main" id="{2D019C16-8D65-8984-2E45-E02EE8D19957}"/>
                    </a:ext>
                  </a:extLst>
                </p:cNvPr>
                <p:cNvSpPr/>
                <p:nvPr/>
              </p:nvSpPr>
              <p:spPr>
                <a:xfrm>
                  <a:off x="861925" y="1295750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75"/>
                      </a:lnTo>
                      <a:cubicBezTo>
                        <a:pt x="20" y="195"/>
                        <a:pt x="1" y="272"/>
                        <a:pt x="20" y="350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57" y="389"/>
                        <a:pt x="176" y="389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9329;p70">
                  <a:extLst>
                    <a:ext uri="{FF2B5EF4-FFF2-40B4-BE49-F238E27FC236}">
                      <a16:creationId xmlns:a16="http://schemas.microsoft.com/office/drawing/2014/main" id="{9D044C46-46A4-36B1-0E12-670FEA1C56A0}"/>
                    </a:ext>
                  </a:extLst>
                </p:cNvPr>
                <p:cNvSpPr/>
                <p:nvPr/>
              </p:nvSpPr>
              <p:spPr>
                <a:xfrm>
                  <a:off x="98402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0" y="486"/>
                      </a:lnTo>
                      <a:lnTo>
                        <a:pt x="253" y="623"/>
                      </a:lnTo>
                      <a:lnTo>
                        <a:pt x="1070" y="13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9330;p70">
                  <a:extLst>
                    <a:ext uri="{FF2B5EF4-FFF2-40B4-BE49-F238E27FC236}">
                      <a16:creationId xmlns:a16="http://schemas.microsoft.com/office/drawing/2014/main" id="{9F90EF2C-C03A-6C9E-2A17-4818E2ED97B0}"/>
                    </a:ext>
                  </a:extLst>
                </p:cNvPr>
                <p:cNvSpPr/>
                <p:nvPr/>
              </p:nvSpPr>
              <p:spPr>
                <a:xfrm>
                  <a:off x="9032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9331;p70">
                  <a:extLst>
                    <a:ext uri="{FF2B5EF4-FFF2-40B4-BE49-F238E27FC236}">
                      <a16:creationId xmlns:a16="http://schemas.microsoft.com/office/drawing/2014/main" id="{2D383D2D-C6D3-D412-6790-1F09383DDB10}"/>
                    </a:ext>
                  </a:extLst>
                </p:cNvPr>
                <p:cNvSpPr/>
                <p:nvPr/>
              </p:nvSpPr>
              <p:spPr>
                <a:xfrm>
                  <a:off x="8497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9332;p70">
                  <a:extLst>
                    <a:ext uri="{FF2B5EF4-FFF2-40B4-BE49-F238E27FC236}">
                      <a16:creationId xmlns:a16="http://schemas.microsoft.com/office/drawing/2014/main" id="{8762B46C-D716-6257-A23A-614120131915}"/>
                    </a:ext>
                  </a:extLst>
                </p:cNvPr>
                <p:cNvSpPr/>
                <p:nvPr/>
              </p:nvSpPr>
              <p:spPr>
                <a:xfrm>
                  <a:off x="9572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7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9333;p70">
                  <a:extLst>
                    <a:ext uri="{FF2B5EF4-FFF2-40B4-BE49-F238E27FC236}">
                      <a16:creationId xmlns:a16="http://schemas.microsoft.com/office/drawing/2014/main" id="{FE1F57F1-A14A-2BE7-8974-CDF2C7E2EA04}"/>
                    </a:ext>
                  </a:extLst>
                </p:cNvPr>
                <p:cNvSpPr/>
                <p:nvPr/>
              </p:nvSpPr>
              <p:spPr>
                <a:xfrm>
                  <a:off x="87652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" name="Google Shape;9334;p70">
                  <a:extLst>
                    <a:ext uri="{FF2B5EF4-FFF2-40B4-BE49-F238E27FC236}">
                      <a16:creationId xmlns:a16="http://schemas.microsoft.com/office/drawing/2014/main" id="{5E9E9D07-E5E9-8E1A-EC32-8962BCC82ECE}"/>
                    </a:ext>
                  </a:extLst>
                </p:cNvPr>
                <p:cNvSpPr/>
                <p:nvPr/>
              </p:nvSpPr>
              <p:spPr>
                <a:xfrm>
                  <a:off x="930025" y="1218400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90" y="156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9335;p70">
                  <a:extLst>
                    <a:ext uri="{FF2B5EF4-FFF2-40B4-BE49-F238E27FC236}">
                      <a16:creationId xmlns:a16="http://schemas.microsoft.com/office/drawing/2014/main" id="{1EA14B9B-4CF1-231F-BB76-338D7A855E49}"/>
                    </a:ext>
                  </a:extLst>
                </p:cNvPr>
                <p:cNvSpPr/>
                <p:nvPr/>
              </p:nvSpPr>
              <p:spPr>
                <a:xfrm>
                  <a:off x="834700" y="1280650"/>
                  <a:ext cx="14125" cy="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1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32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9336;p70">
                  <a:extLst>
                    <a:ext uri="{FF2B5EF4-FFF2-40B4-BE49-F238E27FC236}">
                      <a16:creationId xmlns:a16="http://schemas.microsoft.com/office/drawing/2014/main" id="{10DED88C-BAFB-23F2-6F0B-765AD3F8D723}"/>
                    </a:ext>
                  </a:extLst>
                </p:cNvPr>
                <p:cNvSpPr/>
                <p:nvPr/>
              </p:nvSpPr>
              <p:spPr>
                <a:xfrm>
                  <a:off x="1010775" y="917825"/>
                  <a:ext cx="462075" cy="2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83" h="10798" extrusionOk="0">
                      <a:moveTo>
                        <a:pt x="18482" y="0"/>
                      </a:moveTo>
                      <a:lnTo>
                        <a:pt x="0" y="10642"/>
                      </a:lnTo>
                      <a:lnTo>
                        <a:pt x="253" y="10798"/>
                      </a:lnTo>
                      <a:lnTo>
                        <a:pt x="18482" y="253"/>
                      </a:lnTo>
                      <a:lnTo>
                        <a:pt x="184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9337;p70">
                  <a:extLst>
                    <a:ext uri="{FF2B5EF4-FFF2-40B4-BE49-F238E27FC236}">
                      <a16:creationId xmlns:a16="http://schemas.microsoft.com/office/drawing/2014/main" id="{EDA76A5F-33C8-60EE-1090-D9B25F6DFAA6}"/>
                    </a:ext>
                  </a:extLst>
                </p:cNvPr>
                <p:cNvSpPr/>
                <p:nvPr/>
              </p:nvSpPr>
              <p:spPr>
                <a:xfrm>
                  <a:off x="930025" y="1187775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857" y="0"/>
                      </a:moveTo>
                      <a:lnTo>
                        <a:pt x="1" y="486"/>
                      </a:lnTo>
                      <a:lnTo>
                        <a:pt x="254" y="623"/>
                      </a:lnTo>
                      <a:lnTo>
                        <a:pt x="1090" y="136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9338;p70">
                  <a:extLst>
                    <a:ext uri="{FF2B5EF4-FFF2-40B4-BE49-F238E27FC236}">
                      <a16:creationId xmlns:a16="http://schemas.microsoft.com/office/drawing/2014/main" id="{D4D1E111-15EE-6A47-E896-688F8E9D3E43}"/>
                    </a:ext>
                  </a:extLst>
                </p:cNvPr>
                <p:cNvSpPr/>
                <p:nvPr/>
              </p:nvSpPr>
              <p:spPr>
                <a:xfrm>
                  <a:off x="8497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8"/>
                      </a:lnTo>
                      <a:lnTo>
                        <a:pt x="253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9339;p70">
                  <a:extLst>
                    <a:ext uri="{FF2B5EF4-FFF2-40B4-BE49-F238E27FC236}">
                      <a16:creationId xmlns:a16="http://schemas.microsoft.com/office/drawing/2014/main" id="{4FA61E57-8174-C86F-4E0A-07614A18CCD0}"/>
                    </a:ext>
                  </a:extLst>
                </p:cNvPr>
                <p:cNvSpPr/>
                <p:nvPr/>
              </p:nvSpPr>
              <p:spPr>
                <a:xfrm>
                  <a:off x="822550" y="12495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9340;p70">
                  <a:extLst>
                    <a:ext uri="{FF2B5EF4-FFF2-40B4-BE49-F238E27FC236}">
                      <a16:creationId xmlns:a16="http://schemas.microsoft.com/office/drawing/2014/main" id="{6FA6907D-1D0B-E87F-6E15-6F0B62631E95}"/>
                    </a:ext>
                  </a:extLst>
                </p:cNvPr>
                <p:cNvSpPr/>
                <p:nvPr/>
              </p:nvSpPr>
              <p:spPr>
                <a:xfrm>
                  <a:off x="95727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0" y="467"/>
                      </a:lnTo>
                      <a:lnTo>
                        <a:pt x="253" y="623"/>
                      </a:lnTo>
                      <a:lnTo>
                        <a:pt x="1070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9341;p70">
                  <a:extLst>
                    <a:ext uri="{FF2B5EF4-FFF2-40B4-BE49-F238E27FC236}">
                      <a16:creationId xmlns:a16="http://schemas.microsoft.com/office/drawing/2014/main" id="{D4F9F3E7-C3A3-EF3B-9D9E-C47FBE0C3258}"/>
                    </a:ext>
                  </a:extLst>
                </p:cNvPr>
                <p:cNvSpPr/>
                <p:nvPr/>
              </p:nvSpPr>
              <p:spPr>
                <a:xfrm>
                  <a:off x="983525" y="773375"/>
                  <a:ext cx="447500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0" h="15954" extrusionOk="0">
                      <a:moveTo>
                        <a:pt x="17782" y="0"/>
                      </a:moveTo>
                      <a:cubicBezTo>
                        <a:pt x="17705" y="0"/>
                        <a:pt x="17666" y="59"/>
                        <a:pt x="17666" y="137"/>
                      </a:cubicBezTo>
                      <a:lnTo>
                        <a:pt x="17666" y="5623"/>
                      </a:lnTo>
                      <a:lnTo>
                        <a:pt x="1" y="15817"/>
                      </a:lnTo>
                      <a:lnTo>
                        <a:pt x="254" y="15953"/>
                      </a:lnTo>
                      <a:lnTo>
                        <a:pt x="17860" y="5798"/>
                      </a:lnTo>
                      <a:cubicBezTo>
                        <a:pt x="17899" y="5778"/>
                        <a:pt x="17899" y="5720"/>
                        <a:pt x="17899" y="5701"/>
                      </a:cubicBezTo>
                      <a:lnTo>
                        <a:pt x="17899" y="137"/>
                      </a:lnTo>
                      <a:cubicBezTo>
                        <a:pt x="17899" y="59"/>
                        <a:pt x="17860" y="0"/>
                        <a:pt x="177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9342;p70">
                  <a:extLst>
                    <a:ext uri="{FF2B5EF4-FFF2-40B4-BE49-F238E27FC236}">
                      <a16:creationId xmlns:a16="http://schemas.microsoft.com/office/drawing/2014/main" id="{A7A73076-B773-1C3F-C14C-184ED19F0C4F}"/>
                    </a:ext>
                  </a:extLst>
                </p:cNvPr>
                <p:cNvSpPr/>
                <p:nvPr/>
              </p:nvSpPr>
              <p:spPr>
                <a:xfrm>
                  <a:off x="807950" y="12646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6" y="390"/>
                        <a:pt x="176" y="371"/>
                      </a:cubicBezTo>
                      <a:lnTo>
                        <a:pt x="565" y="15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9343;p70">
                  <a:extLst>
                    <a:ext uri="{FF2B5EF4-FFF2-40B4-BE49-F238E27FC236}">
                      <a16:creationId xmlns:a16="http://schemas.microsoft.com/office/drawing/2014/main" id="{14349035-7893-E435-4B0A-5925AE29C962}"/>
                    </a:ext>
                  </a:extLst>
                </p:cNvPr>
                <p:cNvSpPr/>
                <p:nvPr/>
              </p:nvSpPr>
              <p:spPr>
                <a:xfrm>
                  <a:off x="8765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9344;p70">
                  <a:extLst>
                    <a:ext uri="{FF2B5EF4-FFF2-40B4-BE49-F238E27FC236}">
                      <a16:creationId xmlns:a16="http://schemas.microsoft.com/office/drawing/2014/main" id="{A0E48BB4-4CD3-C09B-786A-B5CBF78BD932}"/>
                    </a:ext>
                  </a:extLst>
                </p:cNvPr>
                <p:cNvSpPr/>
                <p:nvPr/>
              </p:nvSpPr>
              <p:spPr>
                <a:xfrm>
                  <a:off x="9032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9345;p70">
                  <a:extLst>
                    <a:ext uri="{FF2B5EF4-FFF2-40B4-BE49-F238E27FC236}">
                      <a16:creationId xmlns:a16="http://schemas.microsoft.com/office/drawing/2014/main" id="{14664F25-660D-DD35-93D6-A1342FCCA793}"/>
                    </a:ext>
                  </a:extLst>
                </p:cNvPr>
                <p:cNvSpPr/>
                <p:nvPr/>
              </p:nvSpPr>
              <p:spPr>
                <a:xfrm>
                  <a:off x="930025" y="1156625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9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9346;p70">
                  <a:extLst>
                    <a:ext uri="{FF2B5EF4-FFF2-40B4-BE49-F238E27FC236}">
                      <a16:creationId xmlns:a16="http://schemas.microsoft.com/office/drawing/2014/main" id="{72310CE2-3995-98C7-C34B-C2DF5A10C424}"/>
                    </a:ext>
                  </a:extLst>
                </p:cNvPr>
                <p:cNvSpPr/>
                <p:nvPr/>
              </p:nvSpPr>
              <p:spPr>
                <a:xfrm>
                  <a:off x="87652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86"/>
                      </a:lnTo>
                      <a:lnTo>
                        <a:pt x="253" y="623"/>
                      </a:lnTo>
                      <a:lnTo>
                        <a:pt x="1071" y="13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9347;p70">
                  <a:extLst>
                    <a:ext uri="{FF2B5EF4-FFF2-40B4-BE49-F238E27FC236}">
                      <a16:creationId xmlns:a16="http://schemas.microsoft.com/office/drawing/2014/main" id="{35859909-DC00-7A5A-E3FF-9C7556F546E3}"/>
                    </a:ext>
                  </a:extLst>
                </p:cNvPr>
                <p:cNvSpPr/>
                <p:nvPr/>
              </p:nvSpPr>
              <p:spPr>
                <a:xfrm>
                  <a:off x="822550" y="1218400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9348;p70">
                  <a:extLst>
                    <a:ext uri="{FF2B5EF4-FFF2-40B4-BE49-F238E27FC236}">
                      <a16:creationId xmlns:a16="http://schemas.microsoft.com/office/drawing/2014/main" id="{B28EF722-D679-ECAA-ADD1-A3C68E09AB5E}"/>
                    </a:ext>
                  </a:extLst>
                </p:cNvPr>
                <p:cNvSpPr/>
                <p:nvPr/>
              </p:nvSpPr>
              <p:spPr>
                <a:xfrm>
                  <a:off x="8497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3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9349;p70">
                  <a:extLst>
                    <a:ext uri="{FF2B5EF4-FFF2-40B4-BE49-F238E27FC236}">
                      <a16:creationId xmlns:a16="http://schemas.microsoft.com/office/drawing/2014/main" id="{9052B40D-3198-4809-247D-5AFA82218D65}"/>
                    </a:ext>
                  </a:extLst>
                </p:cNvPr>
                <p:cNvSpPr/>
                <p:nvPr/>
              </p:nvSpPr>
              <p:spPr>
                <a:xfrm>
                  <a:off x="956775" y="10000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04" y="0"/>
                      </a:moveTo>
                      <a:lnTo>
                        <a:pt x="1" y="6129"/>
                      </a:lnTo>
                      <a:lnTo>
                        <a:pt x="254" y="6284"/>
                      </a:lnTo>
                      <a:lnTo>
                        <a:pt x="10857" y="156"/>
                      </a:lnTo>
                      <a:cubicBezTo>
                        <a:pt x="10818" y="137"/>
                        <a:pt x="10779" y="137"/>
                        <a:pt x="10740" y="117"/>
                      </a:cubicBezTo>
                      <a:cubicBezTo>
                        <a:pt x="10701" y="78"/>
                        <a:pt x="10643" y="39"/>
                        <a:pt x="106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9350;p70">
                  <a:extLst>
                    <a:ext uri="{FF2B5EF4-FFF2-40B4-BE49-F238E27FC236}">
                      <a16:creationId xmlns:a16="http://schemas.microsoft.com/office/drawing/2014/main" id="{939D4C6F-1746-E5B4-F267-CB74C36337AC}"/>
                    </a:ext>
                  </a:extLst>
                </p:cNvPr>
                <p:cNvSpPr/>
                <p:nvPr/>
              </p:nvSpPr>
              <p:spPr>
                <a:xfrm>
                  <a:off x="79580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7" y="1"/>
                      </a:moveTo>
                      <a:lnTo>
                        <a:pt x="0" y="468"/>
                      </a:lnTo>
                      <a:lnTo>
                        <a:pt x="233" y="604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9351;p70">
                  <a:extLst>
                    <a:ext uri="{FF2B5EF4-FFF2-40B4-BE49-F238E27FC236}">
                      <a16:creationId xmlns:a16="http://schemas.microsoft.com/office/drawing/2014/main" id="{D4A38D34-9497-6E02-C868-251F15E20ED7}"/>
                    </a:ext>
                  </a:extLst>
                </p:cNvPr>
                <p:cNvSpPr/>
                <p:nvPr/>
              </p:nvSpPr>
              <p:spPr>
                <a:xfrm>
                  <a:off x="781200" y="12495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32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5" y="390"/>
                        <a:pt x="175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9352;p70">
                  <a:extLst>
                    <a:ext uri="{FF2B5EF4-FFF2-40B4-BE49-F238E27FC236}">
                      <a16:creationId xmlns:a16="http://schemas.microsoft.com/office/drawing/2014/main" id="{9BF2DF57-E77B-5257-2123-FDAC8E261B7C}"/>
                    </a:ext>
                  </a:extLst>
                </p:cNvPr>
                <p:cNvSpPr/>
                <p:nvPr/>
              </p:nvSpPr>
              <p:spPr>
                <a:xfrm>
                  <a:off x="90327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9353;p70">
                  <a:extLst>
                    <a:ext uri="{FF2B5EF4-FFF2-40B4-BE49-F238E27FC236}">
                      <a16:creationId xmlns:a16="http://schemas.microsoft.com/office/drawing/2014/main" id="{A2ABD06C-4E89-8DFA-DB80-BF4300AF931A}"/>
                    </a:ext>
                  </a:extLst>
                </p:cNvPr>
                <p:cNvSpPr/>
                <p:nvPr/>
              </p:nvSpPr>
              <p:spPr>
                <a:xfrm>
                  <a:off x="822550" y="1187775"/>
                  <a:ext cx="27250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3" extrusionOk="0">
                      <a:moveTo>
                        <a:pt x="856" y="0"/>
                      </a:moveTo>
                      <a:lnTo>
                        <a:pt x="0" y="486"/>
                      </a:lnTo>
                      <a:lnTo>
                        <a:pt x="234" y="623"/>
                      </a:lnTo>
                      <a:lnTo>
                        <a:pt x="1090" y="136"/>
                      </a:lnTo>
                      <a:lnTo>
                        <a:pt x="8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9354;p70">
                  <a:extLst>
                    <a:ext uri="{FF2B5EF4-FFF2-40B4-BE49-F238E27FC236}">
                      <a16:creationId xmlns:a16="http://schemas.microsoft.com/office/drawing/2014/main" id="{8CBA8BEB-56B3-D023-B546-95B4223098B4}"/>
                    </a:ext>
                  </a:extLst>
                </p:cNvPr>
                <p:cNvSpPr/>
                <p:nvPr/>
              </p:nvSpPr>
              <p:spPr>
                <a:xfrm>
                  <a:off x="876525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9355;p70">
                  <a:extLst>
                    <a:ext uri="{FF2B5EF4-FFF2-40B4-BE49-F238E27FC236}">
                      <a16:creationId xmlns:a16="http://schemas.microsoft.com/office/drawing/2014/main" id="{46FC9A38-9564-384F-F5BE-6B9DF04A70F3}"/>
                    </a:ext>
                  </a:extLst>
                </p:cNvPr>
                <p:cNvSpPr/>
                <p:nvPr/>
              </p:nvSpPr>
              <p:spPr>
                <a:xfrm>
                  <a:off x="79580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7" y="1"/>
                      </a:moveTo>
                      <a:lnTo>
                        <a:pt x="0" y="467"/>
                      </a:lnTo>
                      <a:lnTo>
                        <a:pt x="233" y="604"/>
                      </a:lnTo>
                      <a:lnTo>
                        <a:pt x="1070" y="11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9356;p70">
                  <a:extLst>
                    <a:ext uri="{FF2B5EF4-FFF2-40B4-BE49-F238E27FC236}">
                      <a16:creationId xmlns:a16="http://schemas.microsoft.com/office/drawing/2014/main" id="{292351EE-CF68-8ADC-CBBD-7BCD88EE732E}"/>
                    </a:ext>
                  </a:extLst>
                </p:cNvPr>
                <p:cNvSpPr/>
                <p:nvPr/>
              </p:nvSpPr>
              <p:spPr>
                <a:xfrm>
                  <a:off x="84977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9357;p70">
                  <a:extLst>
                    <a:ext uri="{FF2B5EF4-FFF2-40B4-BE49-F238E27FC236}">
                      <a16:creationId xmlns:a16="http://schemas.microsoft.com/office/drawing/2014/main" id="{0FDDDFBF-656F-2967-E90E-4C3C88744482}"/>
                    </a:ext>
                  </a:extLst>
                </p:cNvPr>
                <p:cNvSpPr/>
                <p:nvPr/>
              </p:nvSpPr>
              <p:spPr>
                <a:xfrm>
                  <a:off x="754450" y="12334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5" y="390"/>
                        <a:pt x="175" y="370"/>
                      </a:cubicBezTo>
                      <a:lnTo>
                        <a:pt x="565" y="156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9358;p70">
                  <a:extLst>
                    <a:ext uri="{FF2B5EF4-FFF2-40B4-BE49-F238E27FC236}">
                      <a16:creationId xmlns:a16="http://schemas.microsoft.com/office/drawing/2014/main" id="{42890563-A36E-066F-983B-1B3045373978}"/>
                    </a:ext>
                  </a:extLst>
                </p:cNvPr>
                <p:cNvSpPr/>
                <p:nvPr/>
              </p:nvSpPr>
              <p:spPr>
                <a:xfrm>
                  <a:off x="903275" y="11410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9359;p70">
                  <a:extLst>
                    <a:ext uri="{FF2B5EF4-FFF2-40B4-BE49-F238E27FC236}">
                      <a16:creationId xmlns:a16="http://schemas.microsoft.com/office/drawing/2014/main" id="{BD9AB71D-74F9-40C5-D019-9363D9EDFE65}"/>
                    </a:ext>
                  </a:extLst>
                </p:cNvPr>
                <p:cNvSpPr/>
                <p:nvPr/>
              </p:nvSpPr>
              <p:spPr>
                <a:xfrm>
                  <a:off x="930025" y="1033100"/>
                  <a:ext cx="186300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2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54" y="4300"/>
                      </a:lnTo>
                      <a:lnTo>
                        <a:pt x="7452" y="175"/>
                      </a:lnTo>
                      <a:cubicBezTo>
                        <a:pt x="7413" y="175"/>
                        <a:pt x="7394" y="156"/>
                        <a:pt x="7374" y="117"/>
                      </a:cubicBezTo>
                      <a:cubicBezTo>
                        <a:pt x="7316" y="98"/>
                        <a:pt x="727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9360;p70">
                  <a:extLst>
                    <a:ext uri="{FF2B5EF4-FFF2-40B4-BE49-F238E27FC236}">
                      <a16:creationId xmlns:a16="http://schemas.microsoft.com/office/drawing/2014/main" id="{91815F4A-0FC4-6387-F82C-54C07CC4C06F}"/>
                    </a:ext>
                  </a:extLst>
                </p:cNvPr>
                <p:cNvSpPr/>
                <p:nvPr/>
              </p:nvSpPr>
              <p:spPr>
                <a:xfrm>
                  <a:off x="76905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3" y="643"/>
                      </a:lnTo>
                      <a:lnTo>
                        <a:pt x="1070" y="156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9361;p70">
                  <a:extLst>
                    <a:ext uri="{FF2B5EF4-FFF2-40B4-BE49-F238E27FC236}">
                      <a16:creationId xmlns:a16="http://schemas.microsoft.com/office/drawing/2014/main" id="{64CB750F-CEFE-1D50-9E3E-C3C4FA648548}"/>
                    </a:ext>
                  </a:extLst>
                </p:cNvPr>
                <p:cNvSpPr/>
                <p:nvPr/>
              </p:nvSpPr>
              <p:spPr>
                <a:xfrm>
                  <a:off x="1249100" y="1108000"/>
                  <a:ext cx="16877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1" h="3931" extrusionOk="0">
                      <a:moveTo>
                        <a:pt x="6517" y="0"/>
                      </a:moveTo>
                      <a:lnTo>
                        <a:pt x="78" y="3716"/>
                      </a:lnTo>
                      <a:cubicBezTo>
                        <a:pt x="20" y="3736"/>
                        <a:pt x="0" y="3814"/>
                        <a:pt x="20" y="3891"/>
                      </a:cubicBezTo>
                      <a:cubicBezTo>
                        <a:pt x="58" y="3930"/>
                        <a:pt x="9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34" y="78"/>
                      </a:cubicBezTo>
                      <a:cubicBezTo>
                        <a:pt x="6595" y="78"/>
                        <a:pt x="6556" y="2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9362;p70">
                  <a:extLst>
                    <a:ext uri="{FF2B5EF4-FFF2-40B4-BE49-F238E27FC236}">
                      <a16:creationId xmlns:a16="http://schemas.microsoft.com/office/drawing/2014/main" id="{8CBBC8A0-3389-E5FB-544D-D2494652EDB8}"/>
                    </a:ext>
                  </a:extLst>
                </p:cNvPr>
                <p:cNvSpPr/>
                <p:nvPr/>
              </p:nvSpPr>
              <p:spPr>
                <a:xfrm>
                  <a:off x="347850" y="1360425"/>
                  <a:ext cx="1265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" h="487" extrusionOk="0">
                      <a:moveTo>
                        <a:pt x="0" y="1"/>
                      </a:moveTo>
                      <a:lnTo>
                        <a:pt x="0" y="292"/>
                      </a:lnTo>
                      <a:lnTo>
                        <a:pt x="311" y="487"/>
                      </a:lnTo>
                      <a:cubicBezTo>
                        <a:pt x="324" y="474"/>
                        <a:pt x="333" y="470"/>
                        <a:pt x="340" y="470"/>
                      </a:cubicBezTo>
                      <a:cubicBezTo>
                        <a:pt x="355" y="470"/>
                        <a:pt x="363" y="487"/>
                        <a:pt x="389" y="487"/>
                      </a:cubicBezTo>
                      <a:cubicBezTo>
                        <a:pt x="428" y="487"/>
                        <a:pt x="447" y="448"/>
                        <a:pt x="486" y="429"/>
                      </a:cubicBezTo>
                      <a:cubicBezTo>
                        <a:pt x="506" y="390"/>
                        <a:pt x="506" y="312"/>
                        <a:pt x="428" y="253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9363;p70">
                  <a:extLst>
                    <a:ext uri="{FF2B5EF4-FFF2-40B4-BE49-F238E27FC236}">
                      <a16:creationId xmlns:a16="http://schemas.microsoft.com/office/drawing/2014/main" id="{528FFFB6-15AE-331A-B430-4513F5FC0565}"/>
                    </a:ext>
                  </a:extLst>
                </p:cNvPr>
                <p:cNvSpPr/>
                <p:nvPr/>
              </p:nvSpPr>
              <p:spPr>
                <a:xfrm>
                  <a:off x="347850" y="1329300"/>
                  <a:ext cx="301575" cy="17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63" h="7141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11868" y="7140"/>
                      </a:lnTo>
                      <a:cubicBezTo>
                        <a:pt x="11887" y="7121"/>
                        <a:pt x="11906" y="7121"/>
                        <a:pt x="11926" y="7121"/>
                      </a:cubicBezTo>
                      <a:cubicBezTo>
                        <a:pt x="11984" y="7121"/>
                        <a:pt x="12004" y="7101"/>
                        <a:pt x="12023" y="7082"/>
                      </a:cubicBezTo>
                      <a:cubicBezTo>
                        <a:pt x="12062" y="7024"/>
                        <a:pt x="12062" y="6946"/>
                        <a:pt x="11984" y="690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9364;p70">
                  <a:extLst>
                    <a:ext uri="{FF2B5EF4-FFF2-40B4-BE49-F238E27FC236}">
                      <a16:creationId xmlns:a16="http://schemas.microsoft.com/office/drawing/2014/main" id="{13049DCB-955E-92FB-4AF4-4C447B0FA676}"/>
                    </a:ext>
                  </a:extLst>
                </p:cNvPr>
                <p:cNvSpPr/>
                <p:nvPr/>
              </p:nvSpPr>
              <p:spPr>
                <a:xfrm>
                  <a:off x="347350" y="1298175"/>
                  <a:ext cx="328825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53" h="7763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2958" y="7763"/>
                      </a:lnTo>
                      <a:lnTo>
                        <a:pt x="13016" y="7763"/>
                      </a:lnTo>
                      <a:cubicBezTo>
                        <a:pt x="13074" y="7763"/>
                        <a:pt x="13094" y="7743"/>
                        <a:pt x="13113" y="7704"/>
                      </a:cubicBezTo>
                      <a:cubicBezTo>
                        <a:pt x="13152" y="7666"/>
                        <a:pt x="13152" y="7588"/>
                        <a:pt x="13074" y="754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9365;p70">
                  <a:extLst>
                    <a:ext uri="{FF2B5EF4-FFF2-40B4-BE49-F238E27FC236}">
                      <a16:creationId xmlns:a16="http://schemas.microsoft.com/office/drawing/2014/main" id="{96FA5127-CB66-9C0E-CAAD-D5F592E33812}"/>
                    </a:ext>
                  </a:extLst>
                </p:cNvPr>
                <p:cNvSpPr/>
                <p:nvPr/>
              </p:nvSpPr>
              <p:spPr>
                <a:xfrm>
                  <a:off x="347350" y="1267050"/>
                  <a:ext cx="355575" cy="21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3" h="8405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4008" y="8405"/>
                      </a:lnTo>
                      <a:cubicBezTo>
                        <a:pt x="14047" y="8366"/>
                        <a:pt x="14067" y="8366"/>
                        <a:pt x="14086" y="8366"/>
                      </a:cubicBezTo>
                      <a:cubicBezTo>
                        <a:pt x="14144" y="8366"/>
                        <a:pt x="14164" y="8346"/>
                        <a:pt x="14183" y="8327"/>
                      </a:cubicBezTo>
                      <a:cubicBezTo>
                        <a:pt x="14222" y="8269"/>
                        <a:pt x="14222" y="8210"/>
                        <a:pt x="14144" y="815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9366;p70">
                  <a:extLst>
                    <a:ext uri="{FF2B5EF4-FFF2-40B4-BE49-F238E27FC236}">
                      <a16:creationId xmlns:a16="http://schemas.microsoft.com/office/drawing/2014/main" id="{1864C556-47A6-39C9-9897-30662163DFF3}"/>
                    </a:ext>
                  </a:extLst>
                </p:cNvPr>
                <p:cNvSpPr/>
                <p:nvPr/>
              </p:nvSpPr>
              <p:spPr>
                <a:xfrm>
                  <a:off x="389175" y="1263150"/>
                  <a:ext cx="3405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0" h="7919" extrusionOk="0">
                      <a:moveTo>
                        <a:pt x="215" y="1"/>
                      </a:moveTo>
                      <a:cubicBezTo>
                        <a:pt x="156" y="39"/>
                        <a:pt x="117" y="98"/>
                        <a:pt x="5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64" y="7919"/>
                        <a:pt x="13464" y="7919"/>
                        <a:pt x="13483" y="7919"/>
                      </a:cubicBezTo>
                      <a:cubicBezTo>
                        <a:pt x="13541" y="7919"/>
                        <a:pt x="13561" y="7899"/>
                        <a:pt x="13580" y="7880"/>
                      </a:cubicBezTo>
                      <a:cubicBezTo>
                        <a:pt x="13619" y="7821"/>
                        <a:pt x="13619" y="7744"/>
                        <a:pt x="13541" y="7705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9367;p70">
                  <a:extLst>
                    <a:ext uri="{FF2B5EF4-FFF2-40B4-BE49-F238E27FC236}">
                      <a16:creationId xmlns:a16="http://schemas.microsoft.com/office/drawing/2014/main" id="{7C79BF36-CB46-6DCC-653A-72215D1CDE35}"/>
                    </a:ext>
                  </a:extLst>
                </p:cNvPr>
                <p:cNvSpPr/>
                <p:nvPr/>
              </p:nvSpPr>
              <p:spPr>
                <a:xfrm>
                  <a:off x="347350" y="1204775"/>
                  <a:ext cx="409550" cy="24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2" h="9632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16187" y="9631"/>
                      </a:lnTo>
                      <a:lnTo>
                        <a:pt x="16265" y="9631"/>
                      </a:lnTo>
                      <a:cubicBezTo>
                        <a:pt x="16304" y="9631"/>
                        <a:pt x="16323" y="9592"/>
                        <a:pt x="16362" y="9573"/>
                      </a:cubicBezTo>
                      <a:cubicBezTo>
                        <a:pt x="16382" y="9534"/>
                        <a:pt x="16382" y="9456"/>
                        <a:pt x="16304" y="9398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9368;p70">
                  <a:extLst>
                    <a:ext uri="{FF2B5EF4-FFF2-40B4-BE49-F238E27FC236}">
                      <a16:creationId xmlns:a16="http://schemas.microsoft.com/office/drawing/2014/main" id="{9A9A294D-F98C-7C97-C257-0E754D2137CD}"/>
                    </a:ext>
                  </a:extLst>
                </p:cNvPr>
                <p:cNvSpPr/>
                <p:nvPr/>
              </p:nvSpPr>
              <p:spPr>
                <a:xfrm>
                  <a:off x="375550" y="1193125"/>
                  <a:ext cx="40712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85" h="9475" extrusionOk="0">
                      <a:moveTo>
                        <a:pt x="195" y="0"/>
                      </a:moveTo>
                      <a:cubicBezTo>
                        <a:pt x="176" y="39"/>
                        <a:pt x="118" y="97"/>
                        <a:pt x="59" y="117"/>
                      </a:cubicBezTo>
                      <a:cubicBezTo>
                        <a:pt x="20" y="117"/>
                        <a:pt x="20" y="136"/>
                        <a:pt x="1" y="136"/>
                      </a:cubicBezTo>
                      <a:lnTo>
                        <a:pt x="16129" y="9455"/>
                      </a:lnTo>
                      <a:cubicBezTo>
                        <a:pt x="16149" y="9455"/>
                        <a:pt x="16168" y="9475"/>
                        <a:pt x="16168" y="9475"/>
                      </a:cubicBezTo>
                      <a:cubicBezTo>
                        <a:pt x="16226" y="9475"/>
                        <a:pt x="16246" y="9455"/>
                        <a:pt x="16265" y="9436"/>
                      </a:cubicBezTo>
                      <a:cubicBezTo>
                        <a:pt x="16285" y="9377"/>
                        <a:pt x="16285" y="9300"/>
                        <a:pt x="16226" y="9261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9369;p70">
                  <a:extLst>
                    <a:ext uri="{FF2B5EF4-FFF2-40B4-BE49-F238E27FC236}">
                      <a16:creationId xmlns:a16="http://schemas.microsoft.com/office/drawing/2014/main" id="{96D9BBA7-7B62-A84E-E720-0E688D6F7DAB}"/>
                    </a:ext>
                  </a:extLst>
                </p:cNvPr>
                <p:cNvSpPr/>
                <p:nvPr/>
              </p:nvSpPr>
              <p:spPr>
                <a:xfrm>
                  <a:off x="347850" y="1142525"/>
                  <a:ext cx="462550" cy="27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02" h="10877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8307" y="10876"/>
                      </a:lnTo>
                      <a:lnTo>
                        <a:pt x="18385" y="10876"/>
                      </a:lnTo>
                      <a:cubicBezTo>
                        <a:pt x="18424" y="10876"/>
                        <a:pt x="18443" y="10857"/>
                        <a:pt x="18482" y="10818"/>
                      </a:cubicBezTo>
                      <a:cubicBezTo>
                        <a:pt x="18502" y="10779"/>
                        <a:pt x="18502" y="10701"/>
                        <a:pt x="18424" y="10662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9370;p70">
                  <a:extLst>
                    <a:ext uri="{FF2B5EF4-FFF2-40B4-BE49-F238E27FC236}">
                      <a16:creationId xmlns:a16="http://schemas.microsoft.com/office/drawing/2014/main" id="{7A5BE781-36CF-A136-4399-D2255D2FD2A9}"/>
                    </a:ext>
                  </a:extLst>
                </p:cNvPr>
                <p:cNvSpPr/>
                <p:nvPr/>
              </p:nvSpPr>
              <p:spPr>
                <a:xfrm>
                  <a:off x="347350" y="1112375"/>
                  <a:ext cx="489800" cy="2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2" h="11479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9397" y="11479"/>
                      </a:lnTo>
                      <a:lnTo>
                        <a:pt x="19475" y="11479"/>
                      </a:lnTo>
                      <a:cubicBezTo>
                        <a:pt x="19514" y="11479"/>
                        <a:pt x="19533" y="11440"/>
                        <a:pt x="19572" y="11421"/>
                      </a:cubicBezTo>
                      <a:cubicBezTo>
                        <a:pt x="19592" y="11382"/>
                        <a:pt x="19592" y="11304"/>
                        <a:pt x="19514" y="11245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9371;p70">
                  <a:extLst>
                    <a:ext uri="{FF2B5EF4-FFF2-40B4-BE49-F238E27FC236}">
                      <a16:creationId xmlns:a16="http://schemas.microsoft.com/office/drawing/2014/main" id="{E04CB9FC-1614-D726-1B72-26F8FED9F022}"/>
                    </a:ext>
                  </a:extLst>
                </p:cNvPr>
                <p:cNvSpPr/>
                <p:nvPr/>
              </p:nvSpPr>
              <p:spPr>
                <a:xfrm>
                  <a:off x="416900" y="1124525"/>
                  <a:ext cx="447000" cy="25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0" h="10351" extrusionOk="0">
                      <a:moveTo>
                        <a:pt x="234" y="1"/>
                      </a:moveTo>
                      <a:cubicBezTo>
                        <a:pt x="195" y="40"/>
                        <a:pt x="176" y="59"/>
                        <a:pt x="98" y="98"/>
                      </a:cubicBezTo>
                      <a:cubicBezTo>
                        <a:pt x="78" y="118"/>
                        <a:pt x="40" y="118"/>
                        <a:pt x="1" y="137"/>
                      </a:cubicBezTo>
                      <a:lnTo>
                        <a:pt x="17646" y="10331"/>
                      </a:lnTo>
                      <a:cubicBezTo>
                        <a:pt x="17724" y="10351"/>
                        <a:pt x="17763" y="10351"/>
                        <a:pt x="17763" y="10351"/>
                      </a:cubicBezTo>
                      <a:cubicBezTo>
                        <a:pt x="17802" y="10351"/>
                        <a:pt x="17821" y="10331"/>
                        <a:pt x="17860" y="10312"/>
                      </a:cubicBezTo>
                      <a:cubicBezTo>
                        <a:pt x="17880" y="10254"/>
                        <a:pt x="17880" y="10176"/>
                        <a:pt x="17802" y="10137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9372;p70">
                  <a:extLst>
                    <a:ext uri="{FF2B5EF4-FFF2-40B4-BE49-F238E27FC236}">
                      <a16:creationId xmlns:a16="http://schemas.microsoft.com/office/drawing/2014/main" id="{EAA8E294-6B1A-20D0-F086-609104771D20}"/>
                    </a:ext>
                  </a:extLst>
                </p:cNvPr>
                <p:cNvSpPr/>
                <p:nvPr/>
              </p:nvSpPr>
              <p:spPr>
                <a:xfrm>
                  <a:off x="584700" y="1159075"/>
                  <a:ext cx="332700" cy="19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8" h="7744" extrusionOk="0">
                      <a:moveTo>
                        <a:pt x="253" y="0"/>
                      </a:moveTo>
                      <a:cubicBezTo>
                        <a:pt x="195" y="20"/>
                        <a:pt x="176" y="78"/>
                        <a:pt x="98" y="97"/>
                      </a:cubicBezTo>
                      <a:cubicBezTo>
                        <a:pt x="78" y="117"/>
                        <a:pt x="20" y="117"/>
                        <a:pt x="1" y="136"/>
                      </a:cubicBezTo>
                      <a:lnTo>
                        <a:pt x="13133" y="7724"/>
                      </a:lnTo>
                      <a:cubicBezTo>
                        <a:pt x="13152" y="7724"/>
                        <a:pt x="13191" y="7743"/>
                        <a:pt x="13191" y="7743"/>
                      </a:cubicBezTo>
                      <a:cubicBezTo>
                        <a:pt x="13230" y="7743"/>
                        <a:pt x="13249" y="7724"/>
                        <a:pt x="13288" y="7704"/>
                      </a:cubicBezTo>
                      <a:cubicBezTo>
                        <a:pt x="13308" y="7665"/>
                        <a:pt x="13308" y="7588"/>
                        <a:pt x="13230" y="752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9373;p70">
                  <a:extLst>
                    <a:ext uri="{FF2B5EF4-FFF2-40B4-BE49-F238E27FC236}">
                      <a16:creationId xmlns:a16="http://schemas.microsoft.com/office/drawing/2014/main" id="{6FF31E23-A083-A841-D1AA-D5262C5AF55E}"/>
                    </a:ext>
                  </a:extLst>
                </p:cNvPr>
                <p:cNvSpPr/>
                <p:nvPr/>
              </p:nvSpPr>
              <p:spPr>
                <a:xfrm>
                  <a:off x="390150" y="1015575"/>
                  <a:ext cx="37890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756" extrusionOk="0">
                      <a:moveTo>
                        <a:pt x="254" y="1"/>
                      </a:moveTo>
                      <a:cubicBezTo>
                        <a:pt x="215" y="20"/>
                        <a:pt x="176" y="40"/>
                        <a:pt x="117" y="79"/>
                      </a:cubicBezTo>
                      <a:cubicBezTo>
                        <a:pt x="78" y="98"/>
                        <a:pt x="59" y="118"/>
                        <a:pt x="1" y="137"/>
                      </a:cubicBezTo>
                      <a:lnTo>
                        <a:pt x="14903" y="8756"/>
                      </a:lnTo>
                      <a:lnTo>
                        <a:pt x="15156" y="8600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9374;p70">
                  <a:extLst>
                    <a:ext uri="{FF2B5EF4-FFF2-40B4-BE49-F238E27FC236}">
                      <a16:creationId xmlns:a16="http://schemas.microsoft.com/office/drawing/2014/main" id="{DD5C9A0B-F808-984D-9912-3FF062125481}"/>
                    </a:ext>
                  </a:extLst>
                </p:cNvPr>
                <p:cNvSpPr/>
                <p:nvPr/>
              </p:nvSpPr>
              <p:spPr>
                <a:xfrm>
                  <a:off x="930025" y="1327850"/>
                  <a:ext cx="146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0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409" y="350"/>
                      </a:lnTo>
                      <a:cubicBezTo>
                        <a:pt x="448" y="350"/>
                        <a:pt x="468" y="370"/>
                        <a:pt x="468" y="370"/>
                      </a:cubicBezTo>
                      <a:cubicBezTo>
                        <a:pt x="506" y="370"/>
                        <a:pt x="545" y="350"/>
                        <a:pt x="565" y="331"/>
                      </a:cubicBezTo>
                      <a:cubicBezTo>
                        <a:pt x="584" y="272"/>
                        <a:pt x="584" y="195"/>
                        <a:pt x="506" y="15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9375;p70">
                  <a:extLst>
                    <a:ext uri="{FF2B5EF4-FFF2-40B4-BE49-F238E27FC236}">
                      <a16:creationId xmlns:a16="http://schemas.microsoft.com/office/drawing/2014/main" id="{93F0501C-4785-505A-E423-15B68A72C3B7}"/>
                    </a:ext>
                  </a:extLst>
                </p:cNvPr>
                <p:cNvSpPr/>
                <p:nvPr/>
              </p:nvSpPr>
              <p:spPr>
                <a:xfrm>
                  <a:off x="84977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9376;p70">
                  <a:extLst>
                    <a:ext uri="{FF2B5EF4-FFF2-40B4-BE49-F238E27FC236}">
                      <a16:creationId xmlns:a16="http://schemas.microsoft.com/office/drawing/2014/main" id="{7C458E38-C332-A441-BCD6-9D184D038623}"/>
                    </a:ext>
                  </a:extLst>
                </p:cNvPr>
                <p:cNvSpPr/>
                <p:nvPr/>
              </p:nvSpPr>
              <p:spPr>
                <a:xfrm>
                  <a:off x="876525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0"/>
                      </a:moveTo>
                      <a:lnTo>
                        <a:pt x="1" y="156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9377;p70">
                  <a:extLst>
                    <a:ext uri="{FF2B5EF4-FFF2-40B4-BE49-F238E27FC236}">
                      <a16:creationId xmlns:a16="http://schemas.microsoft.com/office/drawing/2014/main" id="{021100BE-AA0B-4C8E-9E86-12A8E4069120}"/>
                    </a:ext>
                  </a:extLst>
                </p:cNvPr>
                <p:cNvSpPr/>
                <p:nvPr/>
              </p:nvSpPr>
              <p:spPr>
                <a:xfrm>
                  <a:off x="822550" y="126557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56" y="604"/>
                      </a:lnTo>
                      <a:lnTo>
                        <a:pt x="109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9378;p70">
                  <a:extLst>
                    <a:ext uri="{FF2B5EF4-FFF2-40B4-BE49-F238E27FC236}">
                      <a16:creationId xmlns:a16="http://schemas.microsoft.com/office/drawing/2014/main" id="{6C7BA584-127E-9CB5-ABFC-0A367F41F98E}"/>
                    </a:ext>
                  </a:extLst>
                </p:cNvPr>
                <p:cNvSpPr/>
                <p:nvPr/>
              </p:nvSpPr>
              <p:spPr>
                <a:xfrm>
                  <a:off x="903275" y="13118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9379;p70">
                  <a:extLst>
                    <a:ext uri="{FF2B5EF4-FFF2-40B4-BE49-F238E27FC236}">
                      <a16:creationId xmlns:a16="http://schemas.microsoft.com/office/drawing/2014/main" id="{43E91132-00AB-C714-23A9-4CFA520A181E}"/>
                    </a:ext>
                  </a:extLst>
                </p:cNvPr>
                <p:cNvSpPr/>
                <p:nvPr/>
              </p:nvSpPr>
              <p:spPr>
                <a:xfrm>
                  <a:off x="76905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3" y="1"/>
                      </a:moveTo>
                      <a:lnTo>
                        <a:pt x="0" y="137"/>
                      </a:lnTo>
                      <a:lnTo>
                        <a:pt x="817" y="604"/>
                      </a:lnTo>
                      <a:lnTo>
                        <a:pt x="1070" y="468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9380;p70">
                  <a:extLst>
                    <a:ext uri="{FF2B5EF4-FFF2-40B4-BE49-F238E27FC236}">
                      <a16:creationId xmlns:a16="http://schemas.microsoft.com/office/drawing/2014/main" id="{78FFE8BF-8ED6-13CB-F9DE-533F95A202ED}"/>
                    </a:ext>
                  </a:extLst>
                </p:cNvPr>
                <p:cNvSpPr/>
                <p:nvPr/>
              </p:nvSpPr>
              <p:spPr>
                <a:xfrm>
                  <a:off x="79580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3" y="1"/>
                      </a:moveTo>
                      <a:lnTo>
                        <a:pt x="0" y="156"/>
                      </a:lnTo>
                      <a:lnTo>
                        <a:pt x="817" y="643"/>
                      </a:lnTo>
                      <a:lnTo>
                        <a:pt x="1070" y="487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9381;p70">
                  <a:extLst>
                    <a:ext uri="{FF2B5EF4-FFF2-40B4-BE49-F238E27FC236}">
                      <a16:creationId xmlns:a16="http://schemas.microsoft.com/office/drawing/2014/main" id="{416A5FAA-6579-E9CC-7618-7F4244546B68}"/>
                    </a:ext>
                  </a:extLst>
                </p:cNvPr>
                <p:cNvSpPr/>
                <p:nvPr/>
              </p:nvSpPr>
              <p:spPr>
                <a:xfrm>
                  <a:off x="924200" y="13239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9382;p70">
                  <a:extLst>
                    <a:ext uri="{FF2B5EF4-FFF2-40B4-BE49-F238E27FC236}">
                      <a16:creationId xmlns:a16="http://schemas.microsoft.com/office/drawing/2014/main" id="{76C2FC4C-6615-6CFD-9400-2414D530DF49}"/>
                    </a:ext>
                  </a:extLst>
                </p:cNvPr>
                <p:cNvSpPr/>
                <p:nvPr/>
              </p:nvSpPr>
              <p:spPr>
                <a:xfrm>
                  <a:off x="897450" y="13083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73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9383;p70">
                  <a:extLst>
                    <a:ext uri="{FF2B5EF4-FFF2-40B4-BE49-F238E27FC236}">
                      <a16:creationId xmlns:a16="http://schemas.microsoft.com/office/drawing/2014/main" id="{267CF3B8-F576-99F1-FDD5-991BF6FD2A4E}"/>
                    </a:ext>
                  </a:extLst>
                </p:cNvPr>
                <p:cNvSpPr/>
                <p:nvPr/>
              </p:nvSpPr>
              <p:spPr>
                <a:xfrm>
                  <a:off x="870700" y="12928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92"/>
                      </a:lnTo>
                      <a:lnTo>
                        <a:pt x="486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9384;p70">
                  <a:extLst>
                    <a:ext uri="{FF2B5EF4-FFF2-40B4-BE49-F238E27FC236}">
                      <a16:creationId xmlns:a16="http://schemas.microsoft.com/office/drawing/2014/main" id="{0FFAC626-5AFC-16A5-B37A-0E28F1B8075B}"/>
                    </a:ext>
                  </a:extLst>
                </p:cNvPr>
                <p:cNvSpPr/>
                <p:nvPr/>
              </p:nvSpPr>
              <p:spPr>
                <a:xfrm>
                  <a:off x="843950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234" y="253"/>
                      </a:lnTo>
                      <a:lnTo>
                        <a:pt x="486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9385;p70">
                  <a:extLst>
                    <a:ext uri="{FF2B5EF4-FFF2-40B4-BE49-F238E27FC236}">
                      <a16:creationId xmlns:a16="http://schemas.microsoft.com/office/drawing/2014/main" id="{64FC7767-BE60-26A0-F262-1977A6250B96}"/>
                    </a:ext>
                  </a:extLst>
                </p:cNvPr>
                <p:cNvSpPr/>
                <p:nvPr/>
              </p:nvSpPr>
              <p:spPr>
                <a:xfrm>
                  <a:off x="816225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9386;p70">
                  <a:extLst>
                    <a:ext uri="{FF2B5EF4-FFF2-40B4-BE49-F238E27FC236}">
                      <a16:creationId xmlns:a16="http://schemas.microsoft.com/office/drawing/2014/main" id="{873EBE0F-D003-3902-B4BE-41271FBB50F3}"/>
                    </a:ext>
                  </a:extLst>
                </p:cNvPr>
                <p:cNvSpPr/>
                <p:nvPr/>
              </p:nvSpPr>
              <p:spPr>
                <a:xfrm>
                  <a:off x="789475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53" y="292"/>
                      </a:lnTo>
                      <a:lnTo>
                        <a:pt x="486" y="13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9387;p70">
                  <a:extLst>
                    <a:ext uri="{FF2B5EF4-FFF2-40B4-BE49-F238E27FC236}">
                      <a16:creationId xmlns:a16="http://schemas.microsoft.com/office/drawing/2014/main" id="{6FA038E7-78BA-F2D5-8289-134D0AC6BFBB}"/>
                    </a:ext>
                  </a:extLst>
                </p:cNvPr>
                <p:cNvSpPr/>
                <p:nvPr/>
              </p:nvSpPr>
              <p:spPr>
                <a:xfrm>
                  <a:off x="76272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6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9388;p70">
                  <a:extLst>
                    <a:ext uri="{FF2B5EF4-FFF2-40B4-BE49-F238E27FC236}">
                      <a16:creationId xmlns:a16="http://schemas.microsoft.com/office/drawing/2014/main" id="{6291F47A-AFAC-6FC7-EC78-C17B43134872}"/>
                    </a:ext>
                  </a:extLst>
                </p:cNvPr>
                <p:cNvSpPr/>
                <p:nvPr/>
              </p:nvSpPr>
              <p:spPr>
                <a:xfrm>
                  <a:off x="79580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3" y="1"/>
                      </a:moveTo>
                      <a:lnTo>
                        <a:pt x="0" y="156"/>
                      </a:lnTo>
                      <a:lnTo>
                        <a:pt x="817" y="643"/>
                      </a:lnTo>
                      <a:lnTo>
                        <a:pt x="1070" y="487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9389;p70">
                  <a:extLst>
                    <a:ext uri="{FF2B5EF4-FFF2-40B4-BE49-F238E27FC236}">
                      <a16:creationId xmlns:a16="http://schemas.microsoft.com/office/drawing/2014/main" id="{94BCC7F3-4541-AD7D-66DD-129A5BC41ABC}"/>
                    </a:ext>
                  </a:extLst>
                </p:cNvPr>
                <p:cNvSpPr/>
                <p:nvPr/>
              </p:nvSpPr>
              <p:spPr>
                <a:xfrm>
                  <a:off x="90327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9390;p70">
                  <a:extLst>
                    <a:ext uri="{FF2B5EF4-FFF2-40B4-BE49-F238E27FC236}">
                      <a16:creationId xmlns:a16="http://schemas.microsoft.com/office/drawing/2014/main" id="{EFD3B60F-F445-9366-8134-692AED8EE57B}"/>
                    </a:ext>
                  </a:extLst>
                </p:cNvPr>
                <p:cNvSpPr/>
                <p:nvPr/>
              </p:nvSpPr>
              <p:spPr>
                <a:xfrm>
                  <a:off x="956775" y="1312275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409" y="331"/>
                      </a:lnTo>
                      <a:cubicBezTo>
                        <a:pt x="448" y="331"/>
                        <a:pt x="468" y="370"/>
                        <a:pt x="468" y="370"/>
                      </a:cubicBezTo>
                      <a:cubicBezTo>
                        <a:pt x="506" y="370"/>
                        <a:pt x="545" y="331"/>
                        <a:pt x="565" y="312"/>
                      </a:cubicBezTo>
                      <a:cubicBezTo>
                        <a:pt x="584" y="273"/>
                        <a:pt x="584" y="195"/>
                        <a:pt x="506" y="137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9391;p70">
                  <a:extLst>
                    <a:ext uri="{FF2B5EF4-FFF2-40B4-BE49-F238E27FC236}">
                      <a16:creationId xmlns:a16="http://schemas.microsoft.com/office/drawing/2014/main" id="{7E0212DB-C64F-6684-827D-A54D921F2A71}"/>
                    </a:ext>
                  </a:extLst>
                </p:cNvPr>
                <p:cNvSpPr/>
                <p:nvPr/>
              </p:nvSpPr>
              <p:spPr>
                <a:xfrm>
                  <a:off x="930025" y="1296225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857" y="623"/>
                      </a:lnTo>
                      <a:lnTo>
                        <a:pt x="1090" y="48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9392;p70">
                  <a:extLst>
                    <a:ext uri="{FF2B5EF4-FFF2-40B4-BE49-F238E27FC236}">
                      <a16:creationId xmlns:a16="http://schemas.microsoft.com/office/drawing/2014/main" id="{21AA96D4-C6F2-BFBB-E99E-EAE3B3EF62A4}"/>
                    </a:ext>
                  </a:extLst>
                </p:cNvPr>
                <p:cNvSpPr/>
                <p:nvPr/>
              </p:nvSpPr>
              <p:spPr>
                <a:xfrm>
                  <a:off x="822550" y="1234450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56" y="604"/>
                      </a:lnTo>
                      <a:lnTo>
                        <a:pt x="1090" y="46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9393;p70">
                  <a:extLst>
                    <a:ext uri="{FF2B5EF4-FFF2-40B4-BE49-F238E27FC236}">
                      <a16:creationId xmlns:a16="http://schemas.microsoft.com/office/drawing/2014/main" id="{6F4E1CB8-A323-2188-8665-09F620151372}"/>
                    </a:ext>
                  </a:extLst>
                </p:cNvPr>
                <p:cNvSpPr/>
                <p:nvPr/>
              </p:nvSpPr>
              <p:spPr>
                <a:xfrm>
                  <a:off x="87652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04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9394;p70">
                  <a:extLst>
                    <a:ext uri="{FF2B5EF4-FFF2-40B4-BE49-F238E27FC236}">
                      <a16:creationId xmlns:a16="http://schemas.microsoft.com/office/drawing/2014/main" id="{DA07B30C-306B-FBE9-5033-E9AC28D3EC9E}"/>
                    </a:ext>
                  </a:extLst>
                </p:cNvPr>
                <p:cNvSpPr/>
                <p:nvPr/>
              </p:nvSpPr>
              <p:spPr>
                <a:xfrm>
                  <a:off x="472350" y="1031625"/>
                  <a:ext cx="323475" cy="18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472" extrusionOk="0">
                      <a:moveTo>
                        <a:pt x="234" y="1"/>
                      </a:moveTo>
                      <a:cubicBezTo>
                        <a:pt x="195" y="59"/>
                        <a:pt x="176" y="79"/>
                        <a:pt x="98" y="118"/>
                      </a:cubicBezTo>
                      <a:cubicBezTo>
                        <a:pt x="78" y="137"/>
                        <a:pt x="20" y="137"/>
                        <a:pt x="0" y="157"/>
                      </a:cubicBezTo>
                      <a:lnTo>
                        <a:pt x="12685" y="7472"/>
                      </a:lnTo>
                      <a:lnTo>
                        <a:pt x="12938" y="733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9395;p70">
                  <a:extLst>
                    <a:ext uri="{FF2B5EF4-FFF2-40B4-BE49-F238E27FC236}">
                      <a16:creationId xmlns:a16="http://schemas.microsoft.com/office/drawing/2014/main" id="{FBD94007-268D-32EE-387C-3FE7F9F1F1A8}"/>
                    </a:ext>
                  </a:extLst>
                </p:cNvPr>
                <p:cNvSpPr/>
                <p:nvPr/>
              </p:nvSpPr>
              <p:spPr>
                <a:xfrm>
                  <a:off x="8497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9396;p70">
                  <a:extLst>
                    <a:ext uri="{FF2B5EF4-FFF2-40B4-BE49-F238E27FC236}">
                      <a16:creationId xmlns:a16="http://schemas.microsoft.com/office/drawing/2014/main" id="{3C9A7BD7-8232-8FC2-E267-7354B2EC9016}"/>
                    </a:ext>
                  </a:extLst>
                </p:cNvPr>
                <p:cNvSpPr/>
                <p:nvPr/>
              </p:nvSpPr>
              <p:spPr>
                <a:xfrm>
                  <a:off x="951425" y="13083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73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9397;p70">
                  <a:extLst>
                    <a:ext uri="{FF2B5EF4-FFF2-40B4-BE49-F238E27FC236}">
                      <a16:creationId xmlns:a16="http://schemas.microsoft.com/office/drawing/2014/main" id="{50B6CD63-0B56-C89D-2569-75804C63FC97}"/>
                    </a:ext>
                  </a:extLst>
                </p:cNvPr>
                <p:cNvSpPr/>
                <p:nvPr/>
              </p:nvSpPr>
              <p:spPr>
                <a:xfrm>
                  <a:off x="924200" y="12928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92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9398;p70">
                  <a:extLst>
                    <a:ext uri="{FF2B5EF4-FFF2-40B4-BE49-F238E27FC236}">
                      <a16:creationId xmlns:a16="http://schemas.microsoft.com/office/drawing/2014/main" id="{A3FB0E77-FD0A-0CCC-5EA2-2FE0F08C7BAC}"/>
                    </a:ext>
                  </a:extLst>
                </p:cNvPr>
                <p:cNvSpPr/>
                <p:nvPr/>
              </p:nvSpPr>
              <p:spPr>
                <a:xfrm>
                  <a:off x="897450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9399;p70">
                  <a:extLst>
                    <a:ext uri="{FF2B5EF4-FFF2-40B4-BE49-F238E27FC236}">
                      <a16:creationId xmlns:a16="http://schemas.microsoft.com/office/drawing/2014/main" id="{101FECC6-147B-AB80-A8DC-71B9046CC183}"/>
                    </a:ext>
                  </a:extLst>
                </p:cNvPr>
                <p:cNvSpPr/>
                <p:nvPr/>
              </p:nvSpPr>
              <p:spPr>
                <a:xfrm>
                  <a:off x="870700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9400;p70">
                  <a:extLst>
                    <a:ext uri="{FF2B5EF4-FFF2-40B4-BE49-F238E27FC236}">
                      <a16:creationId xmlns:a16="http://schemas.microsoft.com/office/drawing/2014/main" id="{99E991F7-8607-934C-1553-F1CFBEA9AA5F}"/>
                    </a:ext>
                  </a:extLst>
                </p:cNvPr>
                <p:cNvSpPr/>
                <p:nvPr/>
              </p:nvSpPr>
              <p:spPr>
                <a:xfrm>
                  <a:off x="843950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6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9401;p70">
                  <a:extLst>
                    <a:ext uri="{FF2B5EF4-FFF2-40B4-BE49-F238E27FC236}">
                      <a16:creationId xmlns:a16="http://schemas.microsoft.com/office/drawing/2014/main" id="{BD972207-EC09-669E-61E9-8EB1C4DC34A5}"/>
                    </a:ext>
                  </a:extLst>
                </p:cNvPr>
                <p:cNvSpPr/>
                <p:nvPr/>
              </p:nvSpPr>
              <p:spPr>
                <a:xfrm>
                  <a:off x="81622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9402;p70">
                  <a:extLst>
                    <a:ext uri="{FF2B5EF4-FFF2-40B4-BE49-F238E27FC236}">
                      <a16:creationId xmlns:a16="http://schemas.microsoft.com/office/drawing/2014/main" id="{7FDD868C-FACD-F998-EDF9-42647380DEDB}"/>
                    </a:ext>
                  </a:extLst>
                </p:cNvPr>
                <p:cNvSpPr/>
                <p:nvPr/>
              </p:nvSpPr>
              <p:spPr>
                <a:xfrm>
                  <a:off x="789475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253" y="292"/>
                      </a:lnTo>
                      <a:lnTo>
                        <a:pt x="486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9403;p70">
                  <a:extLst>
                    <a:ext uri="{FF2B5EF4-FFF2-40B4-BE49-F238E27FC236}">
                      <a16:creationId xmlns:a16="http://schemas.microsoft.com/office/drawing/2014/main" id="{B3E8248B-0A15-A199-D7C0-7FA7E400FF33}"/>
                    </a:ext>
                  </a:extLst>
                </p:cNvPr>
                <p:cNvSpPr/>
                <p:nvPr/>
              </p:nvSpPr>
              <p:spPr>
                <a:xfrm>
                  <a:off x="9032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9404;p70">
                  <a:extLst>
                    <a:ext uri="{FF2B5EF4-FFF2-40B4-BE49-F238E27FC236}">
                      <a16:creationId xmlns:a16="http://schemas.microsoft.com/office/drawing/2014/main" id="{C6B81F44-4A30-103D-CA2A-363A1697D385}"/>
                    </a:ext>
                  </a:extLst>
                </p:cNvPr>
                <p:cNvSpPr/>
                <p:nvPr/>
              </p:nvSpPr>
              <p:spPr>
                <a:xfrm>
                  <a:off x="822550" y="120332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17"/>
                      </a:lnTo>
                      <a:lnTo>
                        <a:pt x="856" y="604"/>
                      </a:lnTo>
                      <a:lnTo>
                        <a:pt x="1090" y="46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9405;p70">
                  <a:extLst>
                    <a:ext uri="{FF2B5EF4-FFF2-40B4-BE49-F238E27FC236}">
                      <a16:creationId xmlns:a16="http://schemas.microsoft.com/office/drawing/2014/main" id="{7282121B-63C8-EE5A-A503-6073495F109B}"/>
                    </a:ext>
                  </a:extLst>
                </p:cNvPr>
                <p:cNvSpPr/>
                <p:nvPr/>
              </p:nvSpPr>
              <p:spPr>
                <a:xfrm>
                  <a:off x="983525" y="1297200"/>
                  <a:ext cx="14625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51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409" y="331"/>
                      </a:lnTo>
                      <a:cubicBezTo>
                        <a:pt x="448" y="331"/>
                        <a:pt x="468" y="351"/>
                        <a:pt x="468" y="351"/>
                      </a:cubicBezTo>
                      <a:cubicBezTo>
                        <a:pt x="506" y="351"/>
                        <a:pt x="545" y="331"/>
                        <a:pt x="565" y="312"/>
                      </a:cubicBezTo>
                      <a:cubicBezTo>
                        <a:pt x="584" y="253"/>
                        <a:pt x="584" y="195"/>
                        <a:pt x="506" y="137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9406;p70">
                  <a:extLst>
                    <a:ext uri="{FF2B5EF4-FFF2-40B4-BE49-F238E27FC236}">
                      <a16:creationId xmlns:a16="http://schemas.microsoft.com/office/drawing/2014/main" id="{0957C813-EEF9-5B25-6091-E36F8BC3B393}"/>
                    </a:ext>
                  </a:extLst>
                </p:cNvPr>
                <p:cNvSpPr/>
                <p:nvPr/>
              </p:nvSpPr>
              <p:spPr>
                <a:xfrm>
                  <a:off x="8765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04"/>
                      </a:lnTo>
                      <a:lnTo>
                        <a:pt x="1071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9407;p70">
                  <a:extLst>
                    <a:ext uri="{FF2B5EF4-FFF2-40B4-BE49-F238E27FC236}">
                      <a16:creationId xmlns:a16="http://schemas.microsoft.com/office/drawing/2014/main" id="{FECCBBDD-3725-2AD6-4223-9C59BF4536AB}"/>
                    </a:ext>
                  </a:extLst>
                </p:cNvPr>
                <p:cNvSpPr/>
                <p:nvPr/>
              </p:nvSpPr>
              <p:spPr>
                <a:xfrm>
                  <a:off x="95727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9408;p70">
                  <a:extLst>
                    <a:ext uri="{FF2B5EF4-FFF2-40B4-BE49-F238E27FC236}">
                      <a16:creationId xmlns:a16="http://schemas.microsoft.com/office/drawing/2014/main" id="{3093029F-BAD3-362A-5F25-D7547F79ABB7}"/>
                    </a:ext>
                  </a:extLst>
                </p:cNvPr>
                <p:cNvSpPr/>
                <p:nvPr/>
              </p:nvSpPr>
              <p:spPr>
                <a:xfrm>
                  <a:off x="930025" y="12655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57" y="604"/>
                      </a:lnTo>
                      <a:lnTo>
                        <a:pt x="1090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9409;p70">
                  <a:extLst>
                    <a:ext uri="{FF2B5EF4-FFF2-40B4-BE49-F238E27FC236}">
                      <a16:creationId xmlns:a16="http://schemas.microsoft.com/office/drawing/2014/main" id="{FCA7D1E5-CCE8-1FE7-5FAA-B07CAA051BDB}"/>
                    </a:ext>
                  </a:extLst>
                </p:cNvPr>
                <p:cNvSpPr/>
                <p:nvPr/>
              </p:nvSpPr>
              <p:spPr>
                <a:xfrm>
                  <a:off x="348325" y="925600"/>
                  <a:ext cx="474250" cy="27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0" h="11110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8716" y="11110"/>
                      </a:lnTo>
                      <a:lnTo>
                        <a:pt x="18969" y="109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9410;p70">
                  <a:extLst>
                    <a:ext uri="{FF2B5EF4-FFF2-40B4-BE49-F238E27FC236}">
                      <a16:creationId xmlns:a16="http://schemas.microsoft.com/office/drawing/2014/main" id="{FA94A712-37EA-4624-CFA0-69D93751388D}"/>
                    </a:ext>
                  </a:extLst>
                </p:cNvPr>
                <p:cNvSpPr/>
                <p:nvPr/>
              </p:nvSpPr>
              <p:spPr>
                <a:xfrm>
                  <a:off x="8497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9411;p70">
                  <a:extLst>
                    <a:ext uri="{FF2B5EF4-FFF2-40B4-BE49-F238E27FC236}">
                      <a16:creationId xmlns:a16="http://schemas.microsoft.com/office/drawing/2014/main" id="{39ACDE62-8211-D9DD-60F1-1B2F27DBCC7E}"/>
                    </a:ext>
                  </a:extLst>
                </p:cNvPr>
                <p:cNvSpPr/>
                <p:nvPr/>
              </p:nvSpPr>
              <p:spPr>
                <a:xfrm>
                  <a:off x="978175" y="12928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234" y="292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9412;p70">
                  <a:extLst>
                    <a:ext uri="{FF2B5EF4-FFF2-40B4-BE49-F238E27FC236}">
                      <a16:creationId xmlns:a16="http://schemas.microsoft.com/office/drawing/2014/main" id="{86A95126-A2BB-EF53-9590-EA0538BAF1E1}"/>
                    </a:ext>
                  </a:extLst>
                </p:cNvPr>
                <p:cNvSpPr/>
                <p:nvPr/>
              </p:nvSpPr>
              <p:spPr>
                <a:xfrm>
                  <a:off x="951425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9413;p70">
                  <a:extLst>
                    <a:ext uri="{FF2B5EF4-FFF2-40B4-BE49-F238E27FC236}">
                      <a16:creationId xmlns:a16="http://schemas.microsoft.com/office/drawing/2014/main" id="{9282AEB7-566F-9BC7-EF76-D09AD6F6CF74}"/>
                    </a:ext>
                  </a:extLst>
                </p:cNvPr>
                <p:cNvSpPr/>
                <p:nvPr/>
              </p:nvSpPr>
              <p:spPr>
                <a:xfrm>
                  <a:off x="924200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9414;p70">
                  <a:extLst>
                    <a:ext uri="{FF2B5EF4-FFF2-40B4-BE49-F238E27FC236}">
                      <a16:creationId xmlns:a16="http://schemas.microsoft.com/office/drawing/2014/main" id="{8DFC8797-CFC4-DD89-2BF0-193E9846A812}"/>
                    </a:ext>
                  </a:extLst>
                </p:cNvPr>
                <p:cNvSpPr/>
                <p:nvPr/>
              </p:nvSpPr>
              <p:spPr>
                <a:xfrm>
                  <a:off x="897450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9415;p70">
                  <a:extLst>
                    <a:ext uri="{FF2B5EF4-FFF2-40B4-BE49-F238E27FC236}">
                      <a16:creationId xmlns:a16="http://schemas.microsoft.com/office/drawing/2014/main" id="{42EFB6B4-1E0C-F2DE-4BA1-89F3B5E884A8}"/>
                    </a:ext>
                  </a:extLst>
                </p:cNvPr>
                <p:cNvSpPr/>
                <p:nvPr/>
              </p:nvSpPr>
              <p:spPr>
                <a:xfrm>
                  <a:off x="870700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9416;p70">
                  <a:extLst>
                    <a:ext uri="{FF2B5EF4-FFF2-40B4-BE49-F238E27FC236}">
                      <a16:creationId xmlns:a16="http://schemas.microsoft.com/office/drawing/2014/main" id="{E7722561-DA5D-4ACB-ABF4-24228F1FB7C8}"/>
                    </a:ext>
                  </a:extLst>
                </p:cNvPr>
                <p:cNvSpPr/>
                <p:nvPr/>
              </p:nvSpPr>
              <p:spPr>
                <a:xfrm>
                  <a:off x="843950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6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9417;p70">
                  <a:extLst>
                    <a:ext uri="{FF2B5EF4-FFF2-40B4-BE49-F238E27FC236}">
                      <a16:creationId xmlns:a16="http://schemas.microsoft.com/office/drawing/2014/main" id="{A797329E-6D0E-D446-577D-07940F3B51A8}"/>
                    </a:ext>
                  </a:extLst>
                </p:cNvPr>
                <p:cNvSpPr/>
                <p:nvPr/>
              </p:nvSpPr>
              <p:spPr>
                <a:xfrm>
                  <a:off x="816225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253" y="253"/>
                      </a:lnTo>
                      <a:lnTo>
                        <a:pt x="487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9418;p70">
                  <a:extLst>
                    <a:ext uri="{FF2B5EF4-FFF2-40B4-BE49-F238E27FC236}">
                      <a16:creationId xmlns:a16="http://schemas.microsoft.com/office/drawing/2014/main" id="{DB507732-127F-F63E-EDE9-607EB83ABFE1}"/>
                    </a:ext>
                  </a:extLst>
                </p:cNvPr>
                <p:cNvSpPr/>
                <p:nvPr/>
              </p:nvSpPr>
              <p:spPr>
                <a:xfrm>
                  <a:off x="87652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17"/>
                      </a:lnTo>
                      <a:lnTo>
                        <a:pt x="837" y="604"/>
                      </a:lnTo>
                      <a:lnTo>
                        <a:pt x="1071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9419;p70">
                  <a:extLst>
                    <a:ext uri="{FF2B5EF4-FFF2-40B4-BE49-F238E27FC236}">
                      <a16:creationId xmlns:a16="http://schemas.microsoft.com/office/drawing/2014/main" id="{DE5BE22E-480C-010F-1C09-35C06ED9B6FC}"/>
                    </a:ext>
                  </a:extLst>
                </p:cNvPr>
                <p:cNvSpPr/>
                <p:nvPr/>
              </p:nvSpPr>
              <p:spPr>
                <a:xfrm>
                  <a:off x="98402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9420;p70">
                  <a:extLst>
                    <a:ext uri="{FF2B5EF4-FFF2-40B4-BE49-F238E27FC236}">
                      <a16:creationId xmlns:a16="http://schemas.microsoft.com/office/drawing/2014/main" id="{27CAA395-E69D-D10D-8F48-700407FE5062}"/>
                    </a:ext>
                  </a:extLst>
                </p:cNvPr>
                <p:cNvSpPr/>
                <p:nvPr/>
              </p:nvSpPr>
              <p:spPr>
                <a:xfrm>
                  <a:off x="1010275" y="1281150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409" y="351"/>
                      </a:lnTo>
                      <a:cubicBezTo>
                        <a:pt x="448" y="351"/>
                        <a:pt x="468" y="370"/>
                        <a:pt x="468" y="370"/>
                      </a:cubicBezTo>
                      <a:cubicBezTo>
                        <a:pt x="507" y="370"/>
                        <a:pt x="545" y="351"/>
                        <a:pt x="565" y="312"/>
                      </a:cubicBezTo>
                      <a:cubicBezTo>
                        <a:pt x="584" y="273"/>
                        <a:pt x="584" y="195"/>
                        <a:pt x="507" y="15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9421;p70">
                  <a:extLst>
                    <a:ext uri="{FF2B5EF4-FFF2-40B4-BE49-F238E27FC236}">
                      <a16:creationId xmlns:a16="http://schemas.microsoft.com/office/drawing/2014/main" id="{23E17609-AAE5-FC83-4384-6476AD8F3BEF}"/>
                    </a:ext>
                  </a:extLst>
                </p:cNvPr>
                <p:cNvSpPr/>
                <p:nvPr/>
              </p:nvSpPr>
              <p:spPr>
                <a:xfrm>
                  <a:off x="930025" y="1234450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57" y="604"/>
                      </a:lnTo>
                      <a:lnTo>
                        <a:pt x="1090" y="46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9422;p70">
                  <a:extLst>
                    <a:ext uri="{FF2B5EF4-FFF2-40B4-BE49-F238E27FC236}">
                      <a16:creationId xmlns:a16="http://schemas.microsoft.com/office/drawing/2014/main" id="{B88943A3-0294-987B-49C3-1C00C3AC69BC}"/>
                    </a:ext>
                  </a:extLst>
                </p:cNvPr>
                <p:cNvSpPr/>
                <p:nvPr/>
              </p:nvSpPr>
              <p:spPr>
                <a:xfrm>
                  <a:off x="468450" y="967425"/>
                  <a:ext cx="38135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4" h="8834" extrusionOk="0">
                      <a:moveTo>
                        <a:pt x="234" y="1"/>
                      </a:moveTo>
                      <a:cubicBezTo>
                        <a:pt x="176" y="59"/>
                        <a:pt x="156" y="79"/>
                        <a:pt x="79" y="118"/>
                      </a:cubicBezTo>
                      <a:cubicBezTo>
                        <a:pt x="59" y="137"/>
                        <a:pt x="20" y="137"/>
                        <a:pt x="1" y="176"/>
                      </a:cubicBezTo>
                      <a:lnTo>
                        <a:pt x="15020" y="8833"/>
                      </a:lnTo>
                      <a:lnTo>
                        <a:pt x="15254" y="867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9423;p70">
                  <a:extLst>
                    <a:ext uri="{FF2B5EF4-FFF2-40B4-BE49-F238E27FC236}">
                      <a16:creationId xmlns:a16="http://schemas.microsoft.com/office/drawing/2014/main" id="{8E775762-FC87-5B31-DD75-5D7EFA52EF73}"/>
                    </a:ext>
                  </a:extLst>
                </p:cNvPr>
                <p:cNvSpPr/>
                <p:nvPr/>
              </p:nvSpPr>
              <p:spPr>
                <a:xfrm>
                  <a:off x="8497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9424;p70">
                  <a:extLst>
                    <a:ext uri="{FF2B5EF4-FFF2-40B4-BE49-F238E27FC236}">
                      <a16:creationId xmlns:a16="http://schemas.microsoft.com/office/drawing/2014/main" id="{6FB2D6B7-41A2-A722-0FD9-146FE8C16647}"/>
                    </a:ext>
                  </a:extLst>
                </p:cNvPr>
                <p:cNvSpPr/>
                <p:nvPr/>
              </p:nvSpPr>
              <p:spPr>
                <a:xfrm>
                  <a:off x="9572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9425;p70">
                  <a:extLst>
                    <a:ext uri="{FF2B5EF4-FFF2-40B4-BE49-F238E27FC236}">
                      <a16:creationId xmlns:a16="http://schemas.microsoft.com/office/drawing/2014/main" id="{B41D3DEC-84B9-33C1-1480-2C94386FC9FF}"/>
                    </a:ext>
                  </a:extLst>
                </p:cNvPr>
                <p:cNvSpPr/>
                <p:nvPr/>
              </p:nvSpPr>
              <p:spPr>
                <a:xfrm>
                  <a:off x="9032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9426;p70">
                  <a:extLst>
                    <a:ext uri="{FF2B5EF4-FFF2-40B4-BE49-F238E27FC236}">
                      <a16:creationId xmlns:a16="http://schemas.microsoft.com/office/drawing/2014/main" id="{D2CE8287-D5FE-D594-798B-B3DA2F882E4A}"/>
                    </a:ext>
                  </a:extLst>
                </p:cNvPr>
                <p:cNvSpPr/>
                <p:nvPr/>
              </p:nvSpPr>
              <p:spPr>
                <a:xfrm>
                  <a:off x="1004925" y="1277750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9427;p70">
                  <a:extLst>
                    <a:ext uri="{FF2B5EF4-FFF2-40B4-BE49-F238E27FC236}">
                      <a16:creationId xmlns:a16="http://schemas.microsoft.com/office/drawing/2014/main" id="{92EBCF85-B18F-BC81-CCFA-51414CA1122F}"/>
                    </a:ext>
                  </a:extLst>
                </p:cNvPr>
                <p:cNvSpPr/>
                <p:nvPr/>
              </p:nvSpPr>
              <p:spPr>
                <a:xfrm>
                  <a:off x="978175" y="1261700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9428;p70">
                  <a:extLst>
                    <a:ext uri="{FF2B5EF4-FFF2-40B4-BE49-F238E27FC236}">
                      <a16:creationId xmlns:a16="http://schemas.microsoft.com/office/drawing/2014/main" id="{6C9CA8BF-85AD-BBCA-DD02-13D71142A2E1}"/>
                    </a:ext>
                  </a:extLst>
                </p:cNvPr>
                <p:cNvSpPr/>
                <p:nvPr/>
              </p:nvSpPr>
              <p:spPr>
                <a:xfrm>
                  <a:off x="951425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9429;p70">
                  <a:extLst>
                    <a:ext uri="{FF2B5EF4-FFF2-40B4-BE49-F238E27FC236}">
                      <a16:creationId xmlns:a16="http://schemas.microsoft.com/office/drawing/2014/main" id="{0AB06E81-A634-F076-3BF1-4243022E932C}"/>
                    </a:ext>
                  </a:extLst>
                </p:cNvPr>
                <p:cNvSpPr/>
                <p:nvPr/>
              </p:nvSpPr>
              <p:spPr>
                <a:xfrm>
                  <a:off x="924200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9430;p70">
                  <a:extLst>
                    <a:ext uri="{FF2B5EF4-FFF2-40B4-BE49-F238E27FC236}">
                      <a16:creationId xmlns:a16="http://schemas.microsoft.com/office/drawing/2014/main" id="{1681D16F-817A-71CD-DA97-AAF9521421BD}"/>
                    </a:ext>
                  </a:extLst>
                </p:cNvPr>
                <p:cNvSpPr/>
                <p:nvPr/>
              </p:nvSpPr>
              <p:spPr>
                <a:xfrm>
                  <a:off x="897450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9431;p70">
                  <a:extLst>
                    <a:ext uri="{FF2B5EF4-FFF2-40B4-BE49-F238E27FC236}">
                      <a16:creationId xmlns:a16="http://schemas.microsoft.com/office/drawing/2014/main" id="{05E88438-67F4-F0A9-70C8-7BDA6A4EBC44}"/>
                    </a:ext>
                  </a:extLst>
                </p:cNvPr>
                <p:cNvSpPr/>
                <p:nvPr/>
              </p:nvSpPr>
              <p:spPr>
                <a:xfrm>
                  <a:off x="870700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53"/>
                      </a:lnTo>
                      <a:lnTo>
                        <a:pt x="486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9432;p70">
                  <a:extLst>
                    <a:ext uri="{FF2B5EF4-FFF2-40B4-BE49-F238E27FC236}">
                      <a16:creationId xmlns:a16="http://schemas.microsoft.com/office/drawing/2014/main" id="{31BCADA9-69DD-72F0-95D5-8325D2F096E1}"/>
                    </a:ext>
                  </a:extLst>
                </p:cNvPr>
                <p:cNvSpPr/>
                <p:nvPr/>
              </p:nvSpPr>
              <p:spPr>
                <a:xfrm>
                  <a:off x="843950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9433;p70">
                  <a:extLst>
                    <a:ext uri="{FF2B5EF4-FFF2-40B4-BE49-F238E27FC236}">
                      <a16:creationId xmlns:a16="http://schemas.microsoft.com/office/drawing/2014/main" id="{71C89BA5-7D44-D602-0F67-B465697F3FE1}"/>
                    </a:ext>
                  </a:extLst>
                </p:cNvPr>
                <p:cNvSpPr/>
                <p:nvPr/>
              </p:nvSpPr>
              <p:spPr>
                <a:xfrm>
                  <a:off x="930025" y="12033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17"/>
                      </a:lnTo>
                      <a:lnTo>
                        <a:pt x="857" y="604"/>
                      </a:lnTo>
                      <a:lnTo>
                        <a:pt x="1090" y="46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9434;p70">
                  <a:extLst>
                    <a:ext uri="{FF2B5EF4-FFF2-40B4-BE49-F238E27FC236}">
                      <a16:creationId xmlns:a16="http://schemas.microsoft.com/office/drawing/2014/main" id="{01F61553-387E-4315-3FC3-80DBA545D216}"/>
                    </a:ext>
                  </a:extLst>
                </p:cNvPr>
                <p:cNvSpPr/>
                <p:nvPr/>
              </p:nvSpPr>
              <p:spPr>
                <a:xfrm>
                  <a:off x="9032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9435;p70">
                  <a:extLst>
                    <a:ext uri="{FF2B5EF4-FFF2-40B4-BE49-F238E27FC236}">
                      <a16:creationId xmlns:a16="http://schemas.microsoft.com/office/drawing/2014/main" id="{0AF501B2-C9B0-8A62-CB66-7C349EF0FC20}"/>
                    </a:ext>
                  </a:extLst>
                </p:cNvPr>
                <p:cNvSpPr/>
                <p:nvPr/>
              </p:nvSpPr>
              <p:spPr>
                <a:xfrm>
                  <a:off x="1037025" y="1266075"/>
                  <a:ext cx="146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0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409" y="331"/>
                      </a:lnTo>
                      <a:cubicBezTo>
                        <a:pt x="448" y="331"/>
                        <a:pt x="468" y="370"/>
                        <a:pt x="468" y="370"/>
                      </a:cubicBezTo>
                      <a:cubicBezTo>
                        <a:pt x="507" y="370"/>
                        <a:pt x="545" y="331"/>
                        <a:pt x="565" y="312"/>
                      </a:cubicBezTo>
                      <a:cubicBezTo>
                        <a:pt x="584" y="273"/>
                        <a:pt x="584" y="195"/>
                        <a:pt x="507" y="13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9436;p70">
                  <a:extLst>
                    <a:ext uri="{FF2B5EF4-FFF2-40B4-BE49-F238E27FC236}">
                      <a16:creationId xmlns:a16="http://schemas.microsoft.com/office/drawing/2014/main" id="{FB803BBA-F8CA-DAEE-B583-BDBB028980E0}"/>
                    </a:ext>
                  </a:extLst>
                </p:cNvPr>
                <p:cNvSpPr/>
                <p:nvPr/>
              </p:nvSpPr>
              <p:spPr>
                <a:xfrm>
                  <a:off x="9840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9437;p70">
                  <a:extLst>
                    <a:ext uri="{FF2B5EF4-FFF2-40B4-BE49-F238E27FC236}">
                      <a16:creationId xmlns:a16="http://schemas.microsoft.com/office/drawing/2014/main" id="{6B2B9191-17CE-D14D-3690-03F95701BF47}"/>
                    </a:ext>
                  </a:extLst>
                </p:cNvPr>
                <p:cNvSpPr/>
                <p:nvPr/>
              </p:nvSpPr>
              <p:spPr>
                <a:xfrm>
                  <a:off x="9572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9438;p70">
                  <a:extLst>
                    <a:ext uri="{FF2B5EF4-FFF2-40B4-BE49-F238E27FC236}">
                      <a16:creationId xmlns:a16="http://schemas.microsoft.com/office/drawing/2014/main" id="{88E17C41-25F3-C3DF-A0D9-CD85D8C67DB4}"/>
                    </a:ext>
                  </a:extLst>
                </p:cNvPr>
                <p:cNvSpPr/>
                <p:nvPr/>
              </p:nvSpPr>
              <p:spPr>
                <a:xfrm>
                  <a:off x="348325" y="863350"/>
                  <a:ext cx="528225" cy="30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9" h="12355" extrusionOk="0">
                      <a:moveTo>
                        <a:pt x="0" y="1"/>
                      </a:moveTo>
                      <a:lnTo>
                        <a:pt x="0" y="273"/>
                      </a:lnTo>
                      <a:lnTo>
                        <a:pt x="20895" y="12354"/>
                      </a:lnTo>
                      <a:lnTo>
                        <a:pt x="21129" y="1221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9439;p70">
                  <a:extLst>
                    <a:ext uri="{FF2B5EF4-FFF2-40B4-BE49-F238E27FC236}">
                      <a16:creationId xmlns:a16="http://schemas.microsoft.com/office/drawing/2014/main" id="{6237CE1C-0EB3-D4BB-F683-E64055AC38B2}"/>
                    </a:ext>
                  </a:extLst>
                </p:cNvPr>
                <p:cNvSpPr/>
                <p:nvPr/>
              </p:nvSpPr>
              <p:spPr>
                <a:xfrm>
                  <a:off x="87652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9440;p70">
                  <a:extLst>
                    <a:ext uri="{FF2B5EF4-FFF2-40B4-BE49-F238E27FC236}">
                      <a16:creationId xmlns:a16="http://schemas.microsoft.com/office/drawing/2014/main" id="{C639DE80-6758-0731-23CA-558EBE87130E}"/>
                    </a:ext>
                  </a:extLst>
                </p:cNvPr>
                <p:cNvSpPr/>
                <p:nvPr/>
              </p:nvSpPr>
              <p:spPr>
                <a:xfrm>
                  <a:off x="10107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9441;p70">
                  <a:extLst>
                    <a:ext uri="{FF2B5EF4-FFF2-40B4-BE49-F238E27FC236}">
                      <a16:creationId xmlns:a16="http://schemas.microsoft.com/office/drawing/2014/main" id="{FBBC49C6-8F19-E04F-5176-7F3EFD25476F}"/>
                    </a:ext>
                  </a:extLst>
                </p:cNvPr>
                <p:cNvSpPr/>
                <p:nvPr/>
              </p:nvSpPr>
              <p:spPr>
                <a:xfrm>
                  <a:off x="1031675" y="1261700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9442;p70">
                  <a:extLst>
                    <a:ext uri="{FF2B5EF4-FFF2-40B4-BE49-F238E27FC236}">
                      <a16:creationId xmlns:a16="http://schemas.microsoft.com/office/drawing/2014/main" id="{35E8EF42-3FEC-9D3A-4CD6-7F4A6E2D547E}"/>
                    </a:ext>
                  </a:extLst>
                </p:cNvPr>
                <p:cNvSpPr/>
                <p:nvPr/>
              </p:nvSpPr>
              <p:spPr>
                <a:xfrm>
                  <a:off x="1004925" y="12461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9443;p70">
                  <a:extLst>
                    <a:ext uri="{FF2B5EF4-FFF2-40B4-BE49-F238E27FC236}">
                      <a16:creationId xmlns:a16="http://schemas.microsoft.com/office/drawing/2014/main" id="{D5A0078E-4C42-DF3A-4878-C80348203723}"/>
                    </a:ext>
                  </a:extLst>
                </p:cNvPr>
                <p:cNvSpPr/>
                <p:nvPr/>
              </p:nvSpPr>
              <p:spPr>
                <a:xfrm>
                  <a:off x="978175" y="1230575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9444;p70">
                  <a:extLst>
                    <a:ext uri="{FF2B5EF4-FFF2-40B4-BE49-F238E27FC236}">
                      <a16:creationId xmlns:a16="http://schemas.microsoft.com/office/drawing/2014/main" id="{3823D66C-E910-8013-5C14-5AF32C9B1560}"/>
                    </a:ext>
                  </a:extLst>
                </p:cNvPr>
                <p:cNvSpPr/>
                <p:nvPr/>
              </p:nvSpPr>
              <p:spPr>
                <a:xfrm>
                  <a:off x="951425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9445;p70">
                  <a:extLst>
                    <a:ext uri="{FF2B5EF4-FFF2-40B4-BE49-F238E27FC236}">
                      <a16:creationId xmlns:a16="http://schemas.microsoft.com/office/drawing/2014/main" id="{43C3CFC6-7274-835E-FA0B-8FDF38ED8164}"/>
                    </a:ext>
                  </a:extLst>
                </p:cNvPr>
                <p:cNvSpPr/>
                <p:nvPr/>
              </p:nvSpPr>
              <p:spPr>
                <a:xfrm>
                  <a:off x="924200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9446;p70">
                  <a:extLst>
                    <a:ext uri="{FF2B5EF4-FFF2-40B4-BE49-F238E27FC236}">
                      <a16:creationId xmlns:a16="http://schemas.microsoft.com/office/drawing/2014/main" id="{DC7D54E1-5E41-85C0-15AD-F54CDD581573}"/>
                    </a:ext>
                  </a:extLst>
                </p:cNvPr>
                <p:cNvSpPr/>
                <p:nvPr/>
              </p:nvSpPr>
              <p:spPr>
                <a:xfrm>
                  <a:off x="897450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9447;p70">
                  <a:extLst>
                    <a:ext uri="{FF2B5EF4-FFF2-40B4-BE49-F238E27FC236}">
                      <a16:creationId xmlns:a16="http://schemas.microsoft.com/office/drawing/2014/main" id="{5984B446-D171-851F-76C5-0BCCE3C0D0F7}"/>
                    </a:ext>
                  </a:extLst>
                </p:cNvPr>
                <p:cNvSpPr/>
                <p:nvPr/>
              </p:nvSpPr>
              <p:spPr>
                <a:xfrm>
                  <a:off x="870700" y="1168800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6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9448;p70">
                  <a:extLst>
                    <a:ext uri="{FF2B5EF4-FFF2-40B4-BE49-F238E27FC236}">
                      <a16:creationId xmlns:a16="http://schemas.microsoft.com/office/drawing/2014/main" id="{D028F58E-F216-95AA-CEDF-1FAD0FD367A3}"/>
                    </a:ext>
                  </a:extLst>
                </p:cNvPr>
                <p:cNvSpPr/>
                <p:nvPr/>
              </p:nvSpPr>
              <p:spPr>
                <a:xfrm>
                  <a:off x="10375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9449;p70">
                  <a:extLst>
                    <a:ext uri="{FF2B5EF4-FFF2-40B4-BE49-F238E27FC236}">
                      <a16:creationId xmlns:a16="http://schemas.microsoft.com/office/drawing/2014/main" id="{CDD5C76D-A145-144C-4CDD-EB1BA6305F84}"/>
                    </a:ext>
                  </a:extLst>
                </p:cNvPr>
                <p:cNvSpPr/>
                <p:nvPr/>
              </p:nvSpPr>
              <p:spPr>
                <a:xfrm>
                  <a:off x="1064275" y="1250025"/>
                  <a:ext cx="146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428" y="350"/>
                      </a:lnTo>
                      <a:cubicBezTo>
                        <a:pt x="448" y="350"/>
                        <a:pt x="467" y="370"/>
                        <a:pt x="467" y="370"/>
                      </a:cubicBezTo>
                      <a:cubicBezTo>
                        <a:pt x="525" y="370"/>
                        <a:pt x="545" y="350"/>
                        <a:pt x="564" y="331"/>
                      </a:cubicBezTo>
                      <a:cubicBezTo>
                        <a:pt x="584" y="273"/>
                        <a:pt x="584" y="195"/>
                        <a:pt x="525" y="156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9450;p70">
                  <a:extLst>
                    <a:ext uri="{FF2B5EF4-FFF2-40B4-BE49-F238E27FC236}">
                      <a16:creationId xmlns:a16="http://schemas.microsoft.com/office/drawing/2014/main" id="{D9EBF2A9-CBC8-B6FB-0A1E-41B4752CD210}"/>
                    </a:ext>
                  </a:extLst>
                </p:cNvPr>
                <p:cNvSpPr/>
                <p:nvPr/>
              </p:nvSpPr>
              <p:spPr>
                <a:xfrm>
                  <a:off x="533150" y="806925"/>
                  <a:ext cx="370150" cy="3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6" h="13989" extrusionOk="0">
                      <a:moveTo>
                        <a:pt x="0" y="1"/>
                      </a:moveTo>
                      <a:lnTo>
                        <a:pt x="0" y="5506"/>
                      </a:lnTo>
                      <a:cubicBezTo>
                        <a:pt x="0" y="5545"/>
                        <a:pt x="20" y="5565"/>
                        <a:pt x="39" y="5604"/>
                      </a:cubicBezTo>
                      <a:lnTo>
                        <a:pt x="14572" y="13989"/>
                      </a:lnTo>
                      <a:lnTo>
                        <a:pt x="14806" y="13833"/>
                      </a:lnTo>
                      <a:lnTo>
                        <a:pt x="234" y="5429"/>
                      </a:lnTo>
                      <a:lnTo>
                        <a:pt x="234" y="15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9451;p70">
                  <a:extLst>
                    <a:ext uri="{FF2B5EF4-FFF2-40B4-BE49-F238E27FC236}">
                      <a16:creationId xmlns:a16="http://schemas.microsoft.com/office/drawing/2014/main" id="{674F9660-F173-B6AA-D7B3-40701EC02914}"/>
                    </a:ext>
                  </a:extLst>
                </p:cNvPr>
                <p:cNvSpPr/>
                <p:nvPr/>
              </p:nvSpPr>
              <p:spPr>
                <a:xfrm>
                  <a:off x="98402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17"/>
                      </a:lnTo>
                      <a:lnTo>
                        <a:pt x="837" y="604"/>
                      </a:lnTo>
                      <a:lnTo>
                        <a:pt x="1070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9452;p70">
                  <a:extLst>
                    <a:ext uri="{FF2B5EF4-FFF2-40B4-BE49-F238E27FC236}">
                      <a16:creationId xmlns:a16="http://schemas.microsoft.com/office/drawing/2014/main" id="{2A8231C5-2D29-B1F5-9079-F68E861977D7}"/>
                    </a:ext>
                  </a:extLst>
                </p:cNvPr>
                <p:cNvSpPr/>
                <p:nvPr/>
              </p:nvSpPr>
              <p:spPr>
                <a:xfrm>
                  <a:off x="9572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837" y="623"/>
                      </a:lnTo>
                      <a:lnTo>
                        <a:pt x="1070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9453;p70">
                  <a:extLst>
                    <a:ext uri="{FF2B5EF4-FFF2-40B4-BE49-F238E27FC236}">
                      <a16:creationId xmlns:a16="http://schemas.microsoft.com/office/drawing/2014/main" id="{29014988-9EA3-57C5-07D0-C613E9AC3035}"/>
                    </a:ext>
                  </a:extLst>
                </p:cNvPr>
                <p:cNvSpPr/>
                <p:nvPr/>
              </p:nvSpPr>
              <p:spPr>
                <a:xfrm>
                  <a:off x="10107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9454;p70">
                  <a:extLst>
                    <a:ext uri="{FF2B5EF4-FFF2-40B4-BE49-F238E27FC236}">
                      <a16:creationId xmlns:a16="http://schemas.microsoft.com/office/drawing/2014/main" id="{5ECBD9A4-1A40-26ED-59F6-6D9A687D00AD}"/>
                    </a:ext>
                  </a:extLst>
                </p:cNvPr>
                <p:cNvSpPr/>
                <p:nvPr/>
              </p:nvSpPr>
              <p:spPr>
                <a:xfrm>
                  <a:off x="930025" y="1172200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857" y="623"/>
                      </a:lnTo>
                      <a:lnTo>
                        <a:pt x="1090" y="46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9455;p70">
                  <a:extLst>
                    <a:ext uri="{FF2B5EF4-FFF2-40B4-BE49-F238E27FC236}">
                      <a16:creationId xmlns:a16="http://schemas.microsoft.com/office/drawing/2014/main" id="{40C3337B-3295-A83A-7E97-B35155B28416}"/>
                    </a:ext>
                  </a:extLst>
                </p:cNvPr>
                <p:cNvSpPr/>
                <p:nvPr/>
              </p:nvSpPr>
              <p:spPr>
                <a:xfrm>
                  <a:off x="903275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9456;p70">
                  <a:extLst>
                    <a:ext uri="{FF2B5EF4-FFF2-40B4-BE49-F238E27FC236}">
                      <a16:creationId xmlns:a16="http://schemas.microsoft.com/office/drawing/2014/main" id="{3D19AA7A-0B45-634B-36E0-7C16A7760827}"/>
                    </a:ext>
                  </a:extLst>
                </p:cNvPr>
                <p:cNvSpPr/>
                <p:nvPr/>
              </p:nvSpPr>
              <p:spPr>
                <a:xfrm>
                  <a:off x="1058425" y="12461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9457;p70">
                  <a:extLst>
                    <a:ext uri="{FF2B5EF4-FFF2-40B4-BE49-F238E27FC236}">
                      <a16:creationId xmlns:a16="http://schemas.microsoft.com/office/drawing/2014/main" id="{2697C572-7620-954E-678A-33131CD31D7C}"/>
                    </a:ext>
                  </a:extLst>
                </p:cNvPr>
                <p:cNvSpPr/>
                <p:nvPr/>
              </p:nvSpPr>
              <p:spPr>
                <a:xfrm>
                  <a:off x="1031675" y="1230575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9458;p70">
                  <a:extLst>
                    <a:ext uri="{FF2B5EF4-FFF2-40B4-BE49-F238E27FC236}">
                      <a16:creationId xmlns:a16="http://schemas.microsoft.com/office/drawing/2014/main" id="{1BA90EDF-EA7D-74FF-1E6B-E05AA4975F3D}"/>
                    </a:ext>
                  </a:extLst>
                </p:cNvPr>
                <p:cNvSpPr/>
                <p:nvPr/>
              </p:nvSpPr>
              <p:spPr>
                <a:xfrm>
                  <a:off x="1004925" y="1215000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9459;p70">
                  <a:extLst>
                    <a:ext uri="{FF2B5EF4-FFF2-40B4-BE49-F238E27FC236}">
                      <a16:creationId xmlns:a16="http://schemas.microsoft.com/office/drawing/2014/main" id="{EA2FE55E-0FC7-425B-4686-502C11FE0D67}"/>
                    </a:ext>
                  </a:extLst>
                </p:cNvPr>
                <p:cNvSpPr/>
                <p:nvPr/>
              </p:nvSpPr>
              <p:spPr>
                <a:xfrm>
                  <a:off x="978175" y="11999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9460;p70">
                  <a:extLst>
                    <a:ext uri="{FF2B5EF4-FFF2-40B4-BE49-F238E27FC236}">
                      <a16:creationId xmlns:a16="http://schemas.microsoft.com/office/drawing/2014/main" id="{8FDC6431-F6C0-12BF-8C7E-71D50002FF96}"/>
                    </a:ext>
                  </a:extLst>
                </p:cNvPr>
                <p:cNvSpPr/>
                <p:nvPr/>
              </p:nvSpPr>
              <p:spPr>
                <a:xfrm>
                  <a:off x="951425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9461;p70">
                  <a:extLst>
                    <a:ext uri="{FF2B5EF4-FFF2-40B4-BE49-F238E27FC236}">
                      <a16:creationId xmlns:a16="http://schemas.microsoft.com/office/drawing/2014/main" id="{450192FD-1804-4AD7-7291-D70A5385175C}"/>
                    </a:ext>
                  </a:extLst>
                </p:cNvPr>
                <p:cNvSpPr/>
                <p:nvPr/>
              </p:nvSpPr>
              <p:spPr>
                <a:xfrm>
                  <a:off x="924200" y="1168800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9462;p70">
                  <a:extLst>
                    <a:ext uri="{FF2B5EF4-FFF2-40B4-BE49-F238E27FC236}">
                      <a16:creationId xmlns:a16="http://schemas.microsoft.com/office/drawing/2014/main" id="{5E657591-76F3-CECE-D1C7-642556F09447}"/>
                    </a:ext>
                  </a:extLst>
                </p:cNvPr>
                <p:cNvSpPr/>
                <p:nvPr/>
              </p:nvSpPr>
              <p:spPr>
                <a:xfrm>
                  <a:off x="897450" y="11527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9463;p70">
                  <a:extLst>
                    <a:ext uri="{FF2B5EF4-FFF2-40B4-BE49-F238E27FC236}">
                      <a16:creationId xmlns:a16="http://schemas.microsoft.com/office/drawing/2014/main" id="{363523E6-4F23-CA81-3FD5-45AFD7CCA36F}"/>
                    </a:ext>
                  </a:extLst>
                </p:cNvPr>
                <p:cNvSpPr/>
                <p:nvPr/>
              </p:nvSpPr>
              <p:spPr>
                <a:xfrm>
                  <a:off x="579850" y="805950"/>
                  <a:ext cx="350200" cy="33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08" h="13386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5390"/>
                      </a:lnTo>
                      <a:lnTo>
                        <a:pt x="19" y="5390"/>
                      </a:lnTo>
                      <a:cubicBezTo>
                        <a:pt x="19" y="5448"/>
                        <a:pt x="58" y="5468"/>
                        <a:pt x="78" y="5487"/>
                      </a:cubicBezTo>
                      <a:lnTo>
                        <a:pt x="13774" y="13386"/>
                      </a:lnTo>
                      <a:lnTo>
                        <a:pt x="14008" y="13250"/>
                      </a:lnTo>
                      <a:lnTo>
                        <a:pt x="253" y="5293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9464;p70">
                  <a:extLst>
                    <a:ext uri="{FF2B5EF4-FFF2-40B4-BE49-F238E27FC236}">
                      <a16:creationId xmlns:a16="http://schemas.microsoft.com/office/drawing/2014/main" id="{CFB3AFA0-D1CC-0E7D-2D05-DA22BC436D83}"/>
                    </a:ext>
                  </a:extLst>
                </p:cNvPr>
                <p:cNvSpPr/>
                <p:nvPr/>
              </p:nvSpPr>
              <p:spPr>
                <a:xfrm>
                  <a:off x="1091025" y="1234950"/>
                  <a:ext cx="146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428" y="350"/>
                      </a:lnTo>
                      <a:cubicBezTo>
                        <a:pt x="448" y="350"/>
                        <a:pt x="467" y="370"/>
                        <a:pt x="467" y="370"/>
                      </a:cubicBezTo>
                      <a:cubicBezTo>
                        <a:pt x="525" y="370"/>
                        <a:pt x="545" y="350"/>
                        <a:pt x="564" y="311"/>
                      </a:cubicBezTo>
                      <a:cubicBezTo>
                        <a:pt x="584" y="273"/>
                        <a:pt x="584" y="195"/>
                        <a:pt x="525" y="156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9465;p70">
                  <a:extLst>
                    <a:ext uri="{FF2B5EF4-FFF2-40B4-BE49-F238E27FC236}">
                      <a16:creationId xmlns:a16="http://schemas.microsoft.com/office/drawing/2014/main" id="{3A869D84-B4A5-05B2-8CFB-A079D5A7E065}"/>
                    </a:ext>
                  </a:extLst>
                </p:cNvPr>
                <p:cNvSpPr/>
                <p:nvPr/>
              </p:nvSpPr>
              <p:spPr>
                <a:xfrm>
                  <a:off x="1064275" y="1218400"/>
                  <a:ext cx="277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56" y="643"/>
                      </a:lnTo>
                      <a:lnTo>
                        <a:pt x="1109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9466;p70">
                  <a:extLst>
                    <a:ext uri="{FF2B5EF4-FFF2-40B4-BE49-F238E27FC236}">
                      <a16:creationId xmlns:a16="http://schemas.microsoft.com/office/drawing/2014/main" id="{1475D25F-6B36-C042-414B-A2A0B56C0162}"/>
                    </a:ext>
                  </a:extLst>
                </p:cNvPr>
                <p:cNvSpPr/>
                <p:nvPr/>
              </p:nvSpPr>
              <p:spPr>
                <a:xfrm>
                  <a:off x="930025" y="1141075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857" y="623"/>
                      </a:lnTo>
                      <a:lnTo>
                        <a:pt x="1090" y="46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9467;p70">
                  <a:extLst>
                    <a:ext uri="{FF2B5EF4-FFF2-40B4-BE49-F238E27FC236}">
                      <a16:creationId xmlns:a16="http://schemas.microsoft.com/office/drawing/2014/main" id="{BFA906E7-C2E2-6B3B-5ADE-423007D3FCFC}"/>
                    </a:ext>
                  </a:extLst>
                </p:cNvPr>
                <p:cNvSpPr/>
                <p:nvPr/>
              </p:nvSpPr>
              <p:spPr>
                <a:xfrm>
                  <a:off x="98402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9468;p70">
                  <a:extLst>
                    <a:ext uri="{FF2B5EF4-FFF2-40B4-BE49-F238E27FC236}">
                      <a16:creationId xmlns:a16="http://schemas.microsoft.com/office/drawing/2014/main" id="{AE34F20F-2676-2F7C-41B5-2A691832C3C6}"/>
                    </a:ext>
                  </a:extLst>
                </p:cNvPr>
                <p:cNvSpPr/>
                <p:nvPr/>
              </p:nvSpPr>
              <p:spPr>
                <a:xfrm>
                  <a:off x="10107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837" y="623"/>
                      </a:lnTo>
                      <a:lnTo>
                        <a:pt x="1070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9469;p70">
                  <a:extLst>
                    <a:ext uri="{FF2B5EF4-FFF2-40B4-BE49-F238E27FC236}">
                      <a16:creationId xmlns:a16="http://schemas.microsoft.com/office/drawing/2014/main" id="{57FF421C-F9C0-3CE9-E702-523BBA560ACF}"/>
                    </a:ext>
                  </a:extLst>
                </p:cNvPr>
                <p:cNvSpPr/>
                <p:nvPr/>
              </p:nvSpPr>
              <p:spPr>
                <a:xfrm>
                  <a:off x="103752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17"/>
                      </a:lnTo>
                      <a:lnTo>
                        <a:pt x="837" y="604"/>
                      </a:lnTo>
                      <a:lnTo>
                        <a:pt x="1070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9470;p70">
                  <a:extLst>
                    <a:ext uri="{FF2B5EF4-FFF2-40B4-BE49-F238E27FC236}">
                      <a16:creationId xmlns:a16="http://schemas.microsoft.com/office/drawing/2014/main" id="{FC1FAAAB-C5BD-DE65-E1B1-CF71DE31D477}"/>
                    </a:ext>
                  </a:extLst>
                </p:cNvPr>
                <p:cNvSpPr/>
                <p:nvPr/>
              </p:nvSpPr>
              <p:spPr>
                <a:xfrm>
                  <a:off x="957275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9471;p70">
                  <a:extLst>
                    <a:ext uri="{FF2B5EF4-FFF2-40B4-BE49-F238E27FC236}">
                      <a16:creationId xmlns:a16="http://schemas.microsoft.com/office/drawing/2014/main" id="{291D035F-A602-8D56-F7B4-C619EFFC10FC}"/>
                    </a:ext>
                  </a:extLst>
                </p:cNvPr>
                <p:cNvSpPr/>
                <p:nvPr/>
              </p:nvSpPr>
              <p:spPr>
                <a:xfrm>
                  <a:off x="108567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9472;p70">
                  <a:extLst>
                    <a:ext uri="{FF2B5EF4-FFF2-40B4-BE49-F238E27FC236}">
                      <a16:creationId xmlns:a16="http://schemas.microsoft.com/office/drawing/2014/main" id="{A1016FDB-DB2F-D7AB-B14C-43EA5CEF174B}"/>
                    </a:ext>
                  </a:extLst>
                </p:cNvPr>
                <p:cNvSpPr/>
                <p:nvPr/>
              </p:nvSpPr>
              <p:spPr>
                <a:xfrm>
                  <a:off x="1058425" y="1215000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9473;p70">
                  <a:extLst>
                    <a:ext uri="{FF2B5EF4-FFF2-40B4-BE49-F238E27FC236}">
                      <a16:creationId xmlns:a16="http://schemas.microsoft.com/office/drawing/2014/main" id="{19B658C9-B7CF-C63A-A5EA-7D0D2F544B26}"/>
                    </a:ext>
                  </a:extLst>
                </p:cNvPr>
                <p:cNvSpPr/>
                <p:nvPr/>
              </p:nvSpPr>
              <p:spPr>
                <a:xfrm>
                  <a:off x="1031675" y="11999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9474;p70">
                  <a:extLst>
                    <a:ext uri="{FF2B5EF4-FFF2-40B4-BE49-F238E27FC236}">
                      <a16:creationId xmlns:a16="http://schemas.microsoft.com/office/drawing/2014/main" id="{9E83B3E3-7BCD-F951-E9CD-908CFCF8C861}"/>
                    </a:ext>
                  </a:extLst>
                </p:cNvPr>
                <p:cNvSpPr/>
                <p:nvPr/>
              </p:nvSpPr>
              <p:spPr>
                <a:xfrm>
                  <a:off x="1004925" y="118387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9475;p70">
                  <a:extLst>
                    <a:ext uri="{FF2B5EF4-FFF2-40B4-BE49-F238E27FC236}">
                      <a16:creationId xmlns:a16="http://schemas.microsoft.com/office/drawing/2014/main" id="{AC8FCE98-A82C-029B-B5AC-08F03C6E8453}"/>
                    </a:ext>
                  </a:extLst>
                </p:cNvPr>
                <p:cNvSpPr/>
                <p:nvPr/>
              </p:nvSpPr>
              <p:spPr>
                <a:xfrm>
                  <a:off x="978175" y="1168800"/>
                  <a:ext cx="1220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73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9476;p70">
                  <a:extLst>
                    <a:ext uri="{FF2B5EF4-FFF2-40B4-BE49-F238E27FC236}">
                      <a16:creationId xmlns:a16="http://schemas.microsoft.com/office/drawing/2014/main" id="{735EEE26-892B-7187-AC56-8582B2090EE1}"/>
                    </a:ext>
                  </a:extLst>
                </p:cNvPr>
                <p:cNvSpPr/>
                <p:nvPr/>
              </p:nvSpPr>
              <p:spPr>
                <a:xfrm>
                  <a:off x="951425" y="11527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9477;p70">
                  <a:extLst>
                    <a:ext uri="{FF2B5EF4-FFF2-40B4-BE49-F238E27FC236}">
                      <a16:creationId xmlns:a16="http://schemas.microsoft.com/office/drawing/2014/main" id="{4727DAA2-84FE-E984-4467-5D6D1076DC1A}"/>
                    </a:ext>
                  </a:extLst>
                </p:cNvPr>
                <p:cNvSpPr/>
                <p:nvPr/>
              </p:nvSpPr>
              <p:spPr>
                <a:xfrm>
                  <a:off x="924200" y="1137675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9478;p70">
                  <a:extLst>
                    <a:ext uri="{FF2B5EF4-FFF2-40B4-BE49-F238E27FC236}">
                      <a16:creationId xmlns:a16="http://schemas.microsoft.com/office/drawing/2014/main" id="{ADF2609E-F329-C2B4-5B9C-099D96A82EF3}"/>
                    </a:ext>
                  </a:extLst>
                </p:cNvPr>
                <p:cNvSpPr/>
                <p:nvPr/>
              </p:nvSpPr>
              <p:spPr>
                <a:xfrm>
                  <a:off x="513200" y="11488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56" y="20"/>
                        <a:pt x="117" y="59"/>
                        <a:pt x="5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56" y="2296"/>
                        <a:pt x="3794" y="2335"/>
                        <a:pt x="3794" y="2335"/>
                      </a:cubicBezTo>
                      <a:cubicBezTo>
                        <a:pt x="3833" y="2335"/>
                        <a:pt x="3853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9479;p70">
                  <a:extLst>
                    <a:ext uri="{FF2B5EF4-FFF2-40B4-BE49-F238E27FC236}">
                      <a16:creationId xmlns:a16="http://schemas.microsoft.com/office/drawing/2014/main" id="{E5ADB11C-6CE7-A9AA-94F5-A6800140AD49}"/>
                    </a:ext>
                  </a:extLst>
                </p:cNvPr>
                <p:cNvSpPr/>
                <p:nvPr/>
              </p:nvSpPr>
              <p:spPr>
                <a:xfrm>
                  <a:off x="348325" y="674625"/>
                  <a:ext cx="148850" cy="9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3601" extrusionOk="0">
                      <a:moveTo>
                        <a:pt x="0" y="1"/>
                      </a:moveTo>
                      <a:lnTo>
                        <a:pt x="0" y="254"/>
                      </a:lnTo>
                      <a:lnTo>
                        <a:pt x="5720" y="3600"/>
                      </a:lnTo>
                      <a:lnTo>
                        <a:pt x="5954" y="344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9480;p70">
                  <a:extLst>
                    <a:ext uri="{FF2B5EF4-FFF2-40B4-BE49-F238E27FC236}">
                      <a16:creationId xmlns:a16="http://schemas.microsoft.com/office/drawing/2014/main" id="{45075322-80C6-FF39-CAEA-381031333C70}"/>
                    </a:ext>
                  </a:extLst>
                </p:cNvPr>
                <p:cNvSpPr/>
                <p:nvPr/>
              </p:nvSpPr>
              <p:spPr>
                <a:xfrm>
                  <a:off x="572050" y="2259250"/>
                  <a:ext cx="144000" cy="8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0" h="3347" extrusionOk="0">
                      <a:moveTo>
                        <a:pt x="2569" y="0"/>
                      </a:moveTo>
                      <a:lnTo>
                        <a:pt x="1" y="1498"/>
                      </a:lnTo>
                      <a:lnTo>
                        <a:pt x="3191" y="3347"/>
                      </a:lnTo>
                      <a:lnTo>
                        <a:pt x="3970" y="2880"/>
                      </a:lnTo>
                      <a:lnTo>
                        <a:pt x="2024" y="1790"/>
                      </a:lnTo>
                      <a:cubicBezTo>
                        <a:pt x="1966" y="1751"/>
                        <a:pt x="1946" y="1693"/>
                        <a:pt x="1966" y="1615"/>
                      </a:cubicBezTo>
                      <a:cubicBezTo>
                        <a:pt x="1980" y="1571"/>
                        <a:pt x="2028" y="1550"/>
                        <a:pt x="2083" y="1550"/>
                      </a:cubicBezTo>
                      <a:cubicBezTo>
                        <a:pt x="2102" y="1550"/>
                        <a:pt x="2121" y="1552"/>
                        <a:pt x="2141" y="1557"/>
                      </a:cubicBezTo>
                      <a:lnTo>
                        <a:pt x="4203" y="2763"/>
                      </a:lnTo>
                      <a:lnTo>
                        <a:pt x="4942" y="2335"/>
                      </a:lnTo>
                      <a:lnTo>
                        <a:pt x="4748" y="2238"/>
                      </a:lnTo>
                      <a:cubicBezTo>
                        <a:pt x="4689" y="2218"/>
                        <a:pt x="4670" y="2140"/>
                        <a:pt x="4689" y="2082"/>
                      </a:cubicBezTo>
                      <a:cubicBezTo>
                        <a:pt x="4704" y="2038"/>
                        <a:pt x="4751" y="2016"/>
                        <a:pt x="4807" y="2016"/>
                      </a:cubicBezTo>
                      <a:cubicBezTo>
                        <a:pt x="4826" y="2016"/>
                        <a:pt x="4845" y="2019"/>
                        <a:pt x="4864" y="2024"/>
                      </a:cubicBezTo>
                      <a:lnTo>
                        <a:pt x="5176" y="2199"/>
                      </a:lnTo>
                      <a:lnTo>
                        <a:pt x="5759" y="1849"/>
                      </a:lnTo>
                      <a:lnTo>
                        <a:pt x="256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9481;p70">
                  <a:extLst>
                    <a:ext uri="{FF2B5EF4-FFF2-40B4-BE49-F238E27FC236}">
                      <a16:creationId xmlns:a16="http://schemas.microsoft.com/office/drawing/2014/main" id="{F25857FC-7A4C-A04C-BD32-21856E9F9676}"/>
                    </a:ext>
                  </a:extLst>
                </p:cNvPr>
                <p:cNvSpPr/>
                <p:nvPr/>
              </p:nvSpPr>
              <p:spPr>
                <a:xfrm>
                  <a:off x="553100" y="2301550"/>
                  <a:ext cx="92425" cy="5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2" extrusionOk="0">
                      <a:moveTo>
                        <a:pt x="506" y="1"/>
                      </a:moveTo>
                      <a:lnTo>
                        <a:pt x="0" y="293"/>
                      </a:lnTo>
                      <a:lnTo>
                        <a:pt x="3191" y="2141"/>
                      </a:lnTo>
                      <a:lnTo>
                        <a:pt x="3696" y="1849"/>
                      </a:lnTo>
                      <a:cubicBezTo>
                        <a:pt x="2588" y="1188"/>
                        <a:pt x="1479" y="585"/>
                        <a:pt x="5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9482;p70">
                  <a:extLst>
                    <a:ext uri="{FF2B5EF4-FFF2-40B4-BE49-F238E27FC236}">
                      <a16:creationId xmlns:a16="http://schemas.microsoft.com/office/drawing/2014/main" id="{B350633D-4DF1-E403-F037-57C6C2C9CAC9}"/>
                    </a:ext>
                  </a:extLst>
                </p:cNvPr>
                <p:cNvSpPr/>
                <p:nvPr/>
              </p:nvSpPr>
              <p:spPr>
                <a:xfrm>
                  <a:off x="645500" y="2343400"/>
                  <a:ext cx="259750" cy="14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0" h="5798" extrusionOk="0">
                      <a:moveTo>
                        <a:pt x="253" y="0"/>
                      </a:moveTo>
                      <a:lnTo>
                        <a:pt x="0" y="136"/>
                      </a:lnTo>
                      <a:cubicBezTo>
                        <a:pt x="740" y="564"/>
                        <a:pt x="1460" y="992"/>
                        <a:pt x="2218" y="1401"/>
                      </a:cubicBezTo>
                      <a:lnTo>
                        <a:pt x="2218" y="1362"/>
                      </a:lnTo>
                      <a:cubicBezTo>
                        <a:pt x="2218" y="1284"/>
                        <a:pt x="2257" y="1245"/>
                        <a:pt x="2335" y="1245"/>
                      </a:cubicBezTo>
                      <a:cubicBezTo>
                        <a:pt x="2413" y="1245"/>
                        <a:pt x="2452" y="1284"/>
                        <a:pt x="2452" y="1362"/>
                      </a:cubicBezTo>
                      <a:lnTo>
                        <a:pt x="2452" y="1537"/>
                      </a:lnTo>
                      <a:lnTo>
                        <a:pt x="4864" y="2918"/>
                      </a:lnTo>
                      <a:lnTo>
                        <a:pt x="4864" y="2860"/>
                      </a:lnTo>
                      <a:cubicBezTo>
                        <a:pt x="4864" y="2802"/>
                        <a:pt x="4923" y="2743"/>
                        <a:pt x="4981" y="2743"/>
                      </a:cubicBezTo>
                      <a:cubicBezTo>
                        <a:pt x="5059" y="2743"/>
                        <a:pt x="5117" y="2802"/>
                        <a:pt x="5117" y="2860"/>
                      </a:cubicBezTo>
                      <a:lnTo>
                        <a:pt x="5117" y="3035"/>
                      </a:lnTo>
                      <a:cubicBezTo>
                        <a:pt x="6771" y="3988"/>
                        <a:pt x="8424" y="4942"/>
                        <a:pt x="9903" y="5798"/>
                      </a:cubicBezTo>
                      <a:lnTo>
                        <a:pt x="10389" y="5798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9483;p70">
                  <a:extLst>
                    <a:ext uri="{FF2B5EF4-FFF2-40B4-BE49-F238E27FC236}">
                      <a16:creationId xmlns:a16="http://schemas.microsoft.com/office/drawing/2014/main" id="{EFE0FE15-623B-2F2A-AE53-B020F7749EFD}"/>
                    </a:ext>
                  </a:extLst>
                </p:cNvPr>
                <p:cNvSpPr/>
                <p:nvPr/>
              </p:nvSpPr>
              <p:spPr>
                <a:xfrm>
                  <a:off x="449000" y="2230550"/>
                  <a:ext cx="122600" cy="7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2841" extrusionOk="0">
                      <a:moveTo>
                        <a:pt x="273" y="1"/>
                      </a:moveTo>
                      <a:cubicBezTo>
                        <a:pt x="254" y="39"/>
                        <a:pt x="215" y="59"/>
                        <a:pt x="176" y="78"/>
                      </a:cubicBezTo>
                      <a:cubicBezTo>
                        <a:pt x="137" y="117"/>
                        <a:pt x="78" y="137"/>
                        <a:pt x="1" y="156"/>
                      </a:cubicBezTo>
                      <a:cubicBezTo>
                        <a:pt x="662" y="545"/>
                        <a:pt x="2413" y="1538"/>
                        <a:pt x="4650" y="2841"/>
                      </a:cubicBezTo>
                      <a:lnTo>
                        <a:pt x="4903" y="2685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9484;p70">
                  <a:extLst>
                    <a:ext uri="{FF2B5EF4-FFF2-40B4-BE49-F238E27FC236}">
                      <a16:creationId xmlns:a16="http://schemas.microsoft.com/office/drawing/2014/main" id="{B988968E-422A-39C5-FB0A-C2EF261E55A2}"/>
                    </a:ext>
                  </a:extLst>
                </p:cNvPr>
                <p:cNvSpPr/>
                <p:nvPr/>
              </p:nvSpPr>
              <p:spPr>
                <a:xfrm>
                  <a:off x="440250" y="2224425"/>
                  <a:ext cx="15600" cy="1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" h="402" extrusionOk="0">
                      <a:moveTo>
                        <a:pt x="126" y="0"/>
                      </a:moveTo>
                      <a:cubicBezTo>
                        <a:pt x="85" y="0"/>
                        <a:pt x="45" y="14"/>
                        <a:pt x="20" y="51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cubicBezTo>
                        <a:pt x="59" y="226"/>
                        <a:pt x="156" y="304"/>
                        <a:pt x="351" y="401"/>
                      </a:cubicBezTo>
                      <a:cubicBezTo>
                        <a:pt x="428" y="382"/>
                        <a:pt x="487" y="343"/>
                        <a:pt x="526" y="323"/>
                      </a:cubicBezTo>
                      <a:cubicBezTo>
                        <a:pt x="584" y="284"/>
                        <a:pt x="604" y="246"/>
                        <a:pt x="623" y="246"/>
                      </a:cubicBezTo>
                      <a:lnTo>
                        <a:pt x="195" y="12"/>
                      </a:lnTo>
                      <a:cubicBezTo>
                        <a:pt x="174" y="5"/>
                        <a:pt x="150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9485;p70">
                  <a:extLst>
                    <a:ext uri="{FF2B5EF4-FFF2-40B4-BE49-F238E27FC236}">
                      <a16:creationId xmlns:a16="http://schemas.microsoft.com/office/drawing/2014/main" id="{6B796CC6-AF57-6232-E54F-6C32031D6239}"/>
                    </a:ext>
                  </a:extLst>
                </p:cNvPr>
                <p:cNvSpPr/>
                <p:nvPr/>
              </p:nvSpPr>
              <p:spPr>
                <a:xfrm>
                  <a:off x="565725" y="2297175"/>
                  <a:ext cx="86125" cy="4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5" h="1986" extrusionOk="0">
                      <a:moveTo>
                        <a:pt x="254" y="1"/>
                      </a:moveTo>
                      <a:lnTo>
                        <a:pt x="1" y="137"/>
                      </a:lnTo>
                      <a:cubicBezTo>
                        <a:pt x="974" y="701"/>
                        <a:pt x="2044" y="1324"/>
                        <a:pt x="3191" y="1985"/>
                      </a:cubicBezTo>
                      <a:lnTo>
                        <a:pt x="3444" y="1849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9486;p70">
                  <a:extLst>
                    <a:ext uri="{FF2B5EF4-FFF2-40B4-BE49-F238E27FC236}">
                      <a16:creationId xmlns:a16="http://schemas.microsoft.com/office/drawing/2014/main" id="{9B35C70E-606D-5B10-6B91-B78B1F3E1ABD}"/>
                    </a:ext>
                  </a:extLst>
                </p:cNvPr>
                <p:cNvSpPr/>
                <p:nvPr/>
              </p:nvSpPr>
              <p:spPr>
                <a:xfrm>
                  <a:off x="671275" y="2328800"/>
                  <a:ext cx="285525" cy="16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21" h="6441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10934" y="6440"/>
                      </a:lnTo>
                      <a:lnTo>
                        <a:pt x="11421" y="6440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9487;p70">
                  <a:extLst>
                    <a:ext uri="{FF2B5EF4-FFF2-40B4-BE49-F238E27FC236}">
                      <a16:creationId xmlns:a16="http://schemas.microsoft.com/office/drawing/2014/main" id="{73B5A0F5-A264-B9E3-6882-56CCF38211DC}"/>
                    </a:ext>
                  </a:extLst>
                </p:cNvPr>
                <p:cNvSpPr/>
                <p:nvPr/>
              </p:nvSpPr>
              <p:spPr>
                <a:xfrm>
                  <a:off x="620700" y="2297975"/>
                  <a:ext cx="56450" cy="3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1351" extrusionOk="0">
                      <a:moveTo>
                        <a:pt x="151" y="1"/>
                      </a:moveTo>
                      <a:cubicBezTo>
                        <a:pt x="107" y="1"/>
                        <a:pt x="63" y="22"/>
                        <a:pt x="20" y="66"/>
                      </a:cubicBezTo>
                      <a:cubicBezTo>
                        <a:pt x="0" y="105"/>
                        <a:pt x="0" y="183"/>
                        <a:pt x="78" y="241"/>
                      </a:cubicBezTo>
                      <a:lnTo>
                        <a:pt x="2024" y="1350"/>
                      </a:lnTo>
                      <a:lnTo>
                        <a:pt x="2257" y="1214"/>
                      </a:lnTo>
                      <a:lnTo>
                        <a:pt x="195" y="8"/>
                      </a:lnTo>
                      <a:cubicBezTo>
                        <a:pt x="180" y="3"/>
                        <a:pt x="166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9488;p70">
                  <a:extLst>
                    <a:ext uri="{FF2B5EF4-FFF2-40B4-BE49-F238E27FC236}">
                      <a16:creationId xmlns:a16="http://schemas.microsoft.com/office/drawing/2014/main" id="{144BFF35-233E-3B0E-E6EC-3B539255A49B}"/>
                    </a:ext>
                  </a:extLst>
                </p:cNvPr>
                <p:cNvSpPr/>
                <p:nvPr/>
              </p:nvSpPr>
              <p:spPr>
                <a:xfrm>
                  <a:off x="518075" y="2349475"/>
                  <a:ext cx="418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1" extrusionOk="0">
                      <a:moveTo>
                        <a:pt x="1206" y="749"/>
                      </a:moveTo>
                      <a:cubicBezTo>
                        <a:pt x="1206" y="749"/>
                        <a:pt x="1197" y="749"/>
                        <a:pt x="1191" y="756"/>
                      </a:cubicBezTo>
                      <a:lnTo>
                        <a:pt x="1191" y="756"/>
                      </a:lnTo>
                      <a:cubicBezTo>
                        <a:pt x="1196" y="754"/>
                        <a:pt x="1201" y="752"/>
                        <a:pt x="1206" y="749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80"/>
                        <a:pt x="0" y="535"/>
                      </a:cubicBezTo>
                      <a:cubicBezTo>
                        <a:pt x="0" y="672"/>
                        <a:pt x="98" y="827"/>
                        <a:pt x="253" y="924"/>
                      </a:cubicBezTo>
                      <a:cubicBezTo>
                        <a:pt x="428" y="1022"/>
                        <a:pt x="623" y="1061"/>
                        <a:pt x="817" y="1061"/>
                      </a:cubicBezTo>
                      <a:cubicBezTo>
                        <a:pt x="992" y="1061"/>
                        <a:pt x="1129" y="1041"/>
                        <a:pt x="1284" y="963"/>
                      </a:cubicBezTo>
                      <a:lnTo>
                        <a:pt x="1226" y="944"/>
                      </a:lnTo>
                      <a:cubicBezTo>
                        <a:pt x="1187" y="924"/>
                        <a:pt x="1168" y="847"/>
                        <a:pt x="1187" y="769"/>
                      </a:cubicBezTo>
                      <a:cubicBezTo>
                        <a:pt x="1187" y="763"/>
                        <a:pt x="1189" y="759"/>
                        <a:pt x="1191" y="756"/>
                      </a:cubicBezTo>
                      <a:lnTo>
                        <a:pt x="1191" y="756"/>
                      </a:lnTo>
                      <a:cubicBezTo>
                        <a:pt x="1078" y="805"/>
                        <a:pt x="948" y="828"/>
                        <a:pt x="818" y="828"/>
                      </a:cubicBezTo>
                      <a:cubicBezTo>
                        <a:pt x="657" y="828"/>
                        <a:pt x="496" y="793"/>
                        <a:pt x="370" y="730"/>
                      </a:cubicBezTo>
                      <a:cubicBezTo>
                        <a:pt x="292" y="672"/>
                        <a:pt x="234" y="613"/>
                        <a:pt x="234" y="535"/>
                      </a:cubicBezTo>
                      <a:cubicBezTo>
                        <a:pt x="234" y="458"/>
                        <a:pt x="292" y="419"/>
                        <a:pt x="370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ubicBezTo>
                        <a:pt x="992" y="244"/>
                        <a:pt x="1129" y="263"/>
                        <a:pt x="1245" y="341"/>
                      </a:cubicBezTo>
                      <a:cubicBezTo>
                        <a:pt x="1343" y="380"/>
                        <a:pt x="1401" y="458"/>
                        <a:pt x="1401" y="535"/>
                      </a:cubicBezTo>
                      <a:cubicBezTo>
                        <a:pt x="1401" y="613"/>
                        <a:pt x="1343" y="652"/>
                        <a:pt x="1245" y="730"/>
                      </a:cubicBezTo>
                      <a:cubicBezTo>
                        <a:pt x="1284" y="730"/>
                        <a:pt x="1323" y="730"/>
                        <a:pt x="1343" y="749"/>
                      </a:cubicBezTo>
                      <a:lnTo>
                        <a:pt x="1518" y="847"/>
                      </a:lnTo>
                      <a:cubicBezTo>
                        <a:pt x="1615" y="749"/>
                        <a:pt x="1673" y="652"/>
                        <a:pt x="1673" y="55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9489;p70">
                  <a:extLst>
                    <a:ext uri="{FF2B5EF4-FFF2-40B4-BE49-F238E27FC236}">
                      <a16:creationId xmlns:a16="http://schemas.microsoft.com/office/drawing/2014/main" id="{EA0C4496-1C99-450C-35EA-CCDA8108B00D}"/>
                    </a:ext>
                  </a:extLst>
                </p:cNvPr>
                <p:cNvSpPr/>
                <p:nvPr/>
              </p:nvSpPr>
              <p:spPr>
                <a:xfrm>
                  <a:off x="546275" y="2411250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18" y="243"/>
                      </a:moveTo>
                      <a:cubicBezTo>
                        <a:pt x="973" y="243"/>
                        <a:pt x="1129" y="282"/>
                        <a:pt x="1246" y="341"/>
                      </a:cubicBezTo>
                      <a:cubicBezTo>
                        <a:pt x="1343" y="399"/>
                        <a:pt x="1401" y="477"/>
                        <a:pt x="1401" y="535"/>
                      </a:cubicBezTo>
                      <a:cubicBezTo>
                        <a:pt x="1401" y="613"/>
                        <a:pt x="1343" y="671"/>
                        <a:pt x="1246" y="730"/>
                      </a:cubicBezTo>
                      <a:cubicBezTo>
                        <a:pt x="1129" y="807"/>
                        <a:pt x="973" y="846"/>
                        <a:pt x="815" y="846"/>
                      </a:cubicBezTo>
                      <a:cubicBezTo>
                        <a:pt x="657" y="846"/>
                        <a:pt x="497" y="807"/>
                        <a:pt x="370" y="730"/>
                      </a:cubicBezTo>
                      <a:cubicBezTo>
                        <a:pt x="273" y="691"/>
                        <a:pt x="234" y="613"/>
                        <a:pt x="234" y="535"/>
                      </a:cubicBezTo>
                      <a:cubicBezTo>
                        <a:pt x="234" y="477"/>
                        <a:pt x="273" y="418"/>
                        <a:pt x="370" y="341"/>
                      </a:cubicBezTo>
                      <a:cubicBezTo>
                        <a:pt x="487" y="282"/>
                        <a:pt x="662" y="243"/>
                        <a:pt x="818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1"/>
                        <a:pt x="643" y="1080"/>
                        <a:pt x="837" y="1080"/>
                      </a:cubicBezTo>
                      <a:cubicBezTo>
                        <a:pt x="1012" y="1080"/>
                        <a:pt x="1207" y="1021"/>
                        <a:pt x="1343" y="983"/>
                      </a:cubicBezTo>
                      <a:lnTo>
                        <a:pt x="1304" y="963"/>
                      </a:lnTo>
                      <a:cubicBezTo>
                        <a:pt x="1207" y="905"/>
                        <a:pt x="1168" y="827"/>
                        <a:pt x="1226" y="788"/>
                      </a:cubicBezTo>
                      <a:cubicBezTo>
                        <a:pt x="1241" y="744"/>
                        <a:pt x="1288" y="722"/>
                        <a:pt x="1344" y="722"/>
                      </a:cubicBezTo>
                      <a:cubicBezTo>
                        <a:pt x="1362" y="722"/>
                        <a:pt x="1382" y="725"/>
                        <a:pt x="1401" y="730"/>
                      </a:cubicBezTo>
                      <a:lnTo>
                        <a:pt x="1538" y="807"/>
                      </a:lnTo>
                      <a:cubicBezTo>
                        <a:pt x="1615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9490;p70">
                  <a:extLst>
                    <a:ext uri="{FF2B5EF4-FFF2-40B4-BE49-F238E27FC236}">
                      <a16:creationId xmlns:a16="http://schemas.microsoft.com/office/drawing/2014/main" id="{24080CC3-A849-6A84-59F8-C115D061DC11}"/>
                    </a:ext>
                  </a:extLst>
                </p:cNvPr>
                <p:cNvSpPr/>
                <p:nvPr/>
              </p:nvSpPr>
              <p:spPr>
                <a:xfrm>
                  <a:off x="694625" y="2314700"/>
                  <a:ext cx="519475" cy="1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79" h="504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8463" y="5020"/>
                      </a:lnTo>
                      <a:cubicBezTo>
                        <a:pt x="8502" y="5020"/>
                        <a:pt x="8522" y="5039"/>
                        <a:pt x="8522" y="5039"/>
                      </a:cubicBezTo>
                      <a:lnTo>
                        <a:pt x="20662" y="5039"/>
                      </a:lnTo>
                      <a:cubicBezTo>
                        <a:pt x="20720" y="5039"/>
                        <a:pt x="20778" y="4981"/>
                        <a:pt x="20778" y="4922"/>
                      </a:cubicBezTo>
                      <a:cubicBezTo>
                        <a:pt x="20778" y="4845"/>
                        <a:pt x="20720" y="4786"/>
                        <a:pt x="20662" y="4786"/>
                      </a:cubicBezTo>
                      <a:lnTo>
                        <a:pt x="8541" y="47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9491;p70">
                  <a:extLst>
                    <a:ext uri="{FF2B5EF4-FFF2-40B4-BE49-F238E27FC236}">
                      <a16:creationId xmlns:a16="http://schemas.microsoft.com/office/drawing/2014/main" id="{1B2FDF3D-1C65-A83F-E14F-0330A6DD7A46}"/>
                    </a:ext>
                  </a:extLst>
                </p:cNvPr>
                <p:cNvSpPr/>
                <p:nvPr/>
              </p:nvSpPr>
              <p:spPr>
                <a:xfrm>
                  <a:off x="688775" y="2309650"/>
                  <a:ext cx="1267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320" extrusionOk="0">
                      <a:moveTo>
                        <a:pt x="152" y="0"/>
                      </a:moveTo>
                      <a:cubicBezTo>
                        <a:pt x="108" y="0"/>
                        <a:pt x="64" y="22"/>
                        <a:pt x="20" y="66"/>
                      </a:cubicBezTo>
                      <a:cubicBezTo>
                        <a:pt x="1" y="105"/>
                        <a:pt x="1" y="183"/>
                        <a:pt x="79" y="222"/>
                      </a:cubicBezTo>
                      <a:lnTo>
                        <a:pt x="273" y="319"/>
                      </a:lnTo>
                      <a:lnTo>
                        <a:pt x="507" y="183"/>
                      </a:lnTo>
                      <a:lnTo>
                        <a:pt x="195" y="8"/>
                      </a:lnTo>
                      <a:cubicBezTo>
                        <a:pt x="181" y="3"/>
                        <a:pt x="166" y="0"/>
                        <a:pt x="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9492;p70">
                  <a:extLst>
                    <a:ext uri="{FF2B5EF4-FFF2-40B4-BE49-F238E27FC236}">
                      <a16:creationId xmlns:a16="http://schemas.microsoft.com/office/drawing/2014/main" id="{51890656-48F6-8960-B985-22C561CDB78F}"/>
                    </a:ext>
                  </a:extLst>
                </p:cNvPr>
                <p:cNvSpPr/>
                <p:nvPr/>
              </p:nvSpPr>
              <p:spPr>
                <a:xfrm>
                  <a:off x="547750" y="2367700"/>
                  <a:ext cx="975" cy="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21" extrusionOk="0">
                      <a:moveTo>
                        <a:pt x="39" y="1"/>
                      </a:moveTo>
                      <a:cubicBezTo>
                        <a:pt x="36" y="1"/>
                        <a:pt x="34" y="1"/>
                        <a:pt x="32" y="2"/>
                      </a:cubicBezTo>
                      <a:lnTo>
                        <a:pt x="32" y="2"/>
                      </a:lnTo>
                      <a:cubicBezTo>
                        <a:pt x="36" y="1"/>
                        <a:pt x="39" y="1"/>
                        <a:pt x="39" y="1"/>
                      </a:cubicBezTo>
                      <a:close/>
                      <a:moveTo>
                        <a:pt x="32" y="2"/>
                      </a:moveTo>
                      <a:cubicBezTo>
                        <a:pt x="25" y="3"/>
                        <a:pt x="12" y="8"/>
                        <a:pt x="0" y="20"/>
                      </a:cubicBezTo>
                      <a:cubicBezTo>
                        <a:pt x="17" y="20"/>
                        <a:pt x="19" y="6"/>
                        <a:pt x="32" y="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9493;p70">
                  <a:extLst>
                    <a:ext uri="{FF2B5EF4-FFF2-40B4-BE49-F238E27FC236}">
                      <a16:creationId xmlns:a16="http://schemas.microsoft.com/office/drawing/2014/main" id="{27A11109-CBCF-1E6F-F127-E7DB9FF7296B}"/>
                    </a:ext>
                  </a:extLst>
                </p:cNvPr>
                <p:cNvSpPr/>
                <p:nvPr/>
              </p:nvSpPr>
              <p:spPr>
                <a:xfrm>
                  <a:off x="550175" y="2370150"/>
                  <a:ext cx="212075" cy="11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3" h="4787" extrusionOk="0">
                      <a:moveTo>
                        <a:pt x="214" y="0"/>
                      </a:moveTo>
                      <a:cubicBezTo>
                        <a:pt x="175" y="20"/>
                        <a:pt x="136" y="78"/>
                        <a:pt x="98" y="97"/>
                      </a:cubicBezTo>
                      <a:cubicBezTo>
                        <a:pt x="78" y="117"/>
                        <a:pt x="20" y="117"/>
                        <a:pt x="0" y="136"/>
                      </a:cubicBezTo>
                      <a:lnTo>
                        <a:pt x="3055" y="1926"/>
                      </a:lnTo>
                      <a:cubicBezTo>
                        <a:pt x="3055" y="1848"/>
                        <a:pt x="3113" y="1790"/>
                        <a:pt x="3191" y="1790"/>
                      </a:cubicBezTo>
                      <a:cubicBezTo>
                        <a:pt x="3249" y="1790"/>
                        <a:pt x="3308" y="1848"/>
                        <a:pt x="3308" y="1926"/>
                      </a:cubicBezTo>
                      <a:lnTo>
                        <a:pt x="3308" y="2062"/>
                      </a:lnTo>
                      <a:lnTo>
                        <a:pt x="7996" y="4786"/>
                      </a:lnTo>
                      <a:lnTo>
                        <a:pt x="8483" y="4786"/>
                      </a:lnTo>
                      <a:lnTo>
                        <a:pt x="6265" y="3502"/>
                      </a:lnTo>
                      <a:cubicBezTo>
                        <a:pt x="6265" y="3599"/>
                        <a:pt x="6226" y="3638"/>
                        <a:pt x="6148" y="3638"/>
                      </a:cubicBezTo>
                      <a:cubicBezTo>
                        <a:pt x="6070" y="3638"/>
                        <a:pt x="6031" y="3599"/>
                        <a:pt x="6031" y="3522"/>
                      </a:cubicBezTo>
                      <a:lnTo>
                        <a:pt x="6031" y="3346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9494;p70">
                  <a:extLst>
                    <a:ext uri="{FF2B5EF4-FFF2-40B4-BE49-F238E27FC236}">
                      <a16:creationId xmlns:a16="http://schemas.microsoft.com/office/drawing/2014/main" id="{105AA478-0C3C-C62C-8689-26CB5E2EF7D5}"/>
                    </a:ext>
                  </a:extLst>
                </p:cNvPr>
                <p:cNvSpPr/>
                <p:nvPr/>
              </p:nvSpPr>
              <p:spPr>
                <a:xfrm>
                  <a:off x="546275" y="2367700"/>
                  <a:ext cx="877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35" extrusionOk="0">
                      <a:moveTo>
                        <a:pt x="98" y="1"/>
                      </a:moveTo>
                      <a:cubicBezTo>
                        <a:pt x="78" y="1"/>
                        <a:pt x="78" y="20"/>
                        <a:pt x="59" y="20"/>
                      </a:cubicBezTo>
                      <a:cubicBezTo>
                        <a:pt x="40" y="20"/>
                        <a:pt x="40" y="40"/>
                        <a:pt x="40" y="40"/>
                      </a:cubicBezTo>
                      <a:cubicBezTo>
                        <a:pt x="1" y="98"/>
                        <a:pt x="1" y="176"/>
                        <a:pt x="78" y="215"/>
                      </a:cubicBezTo>
                      <a:lnTo>
                        <a:pt x="137" y="234"/>
                      </a:lnTo>
                      <a:cubicBezTo>
                        <a:pt x="156" y="215"/>
                        <a:pt x="195" y="215"/>
                        <a:pt x="234" y="195"/>
                      </a:cubicBezTo>
                      <a:cubicBezTo>
                        <a:pt x="273" y="176"/>
                        <a:pt x="331" y="118"/>
                        <a:pt x="351" y="98"/>
                      </a:cubicBezTo>
                      <a:lnTo>
                        <a:pt x="17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9495;p70">
                  <a:extLst>
                    <a:ext uri="{FF2B5EF4-FFF2-40B4-BE49-F238E27FC236}">
                      <a16:creationId xmlns:a16="http://schemas.microsoft.com/office/drawing/2014/main" id="{45BF2903-0A88-3CBD-31B3-9F8258B6FC1A}"/>
                    </a:ext>
                  </a:extLst>
                </p:cNvPr>
                <p:cNvSpPr/>
                <p:nvPr/>
              </p:nvSpPr>
              <p:spPr>
                <a:xfrm>
                  <a:off x="632375" y="2459625"/>
                  <a:ext cx="52550" cy="3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208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615" y="1207"/>
                      </a:lnTo>
                      <a:lnTo>
                        <a:pt x="2101" y="120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9496;p70">
                  <a:extLst>
                    <a:ext uri="{FF2B5EF4-FFF2-40B4-BE49-F238E27FC236}">
                      <a16:creationId xmlns:a16="http://schemas.microsoft.com/office/drawing/2014/main" id="{A7B46C2F-8DA7-62DC-BCEE-CA4390031318}"/>
                    </a:ext>
                  </a:extLst>
                </p:cNvPr>
                <p:cNvSpPr/>
                <p:nvPr/>
              </p:nvSpPr>
              <p:spPr>
                <a:xfrm>
                  <a:off x="579350" y="2431900"/>
                  <a:ext cx="47200" cy="3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247" extrusionOk="0">
                      <a:moveTo>
                        <a:pt x="215" y="1"/>
                      </a:moveTo>
                      <a:cubicBezTo>
                        <a:pt x="176" y="59"/>
                        <a:pt x="117" y="98"/>
                        <a:pt x="78" y="137"/>
                      </a:cubicBezTo>
                      <a:cubicBezTo>
                        <a:pt x="39" y="137"/>
                        <a:pt x="20" y="157"/>
                        <a:pt x="1" y="157"/>
                      </a:cubicBezTo>
                      <a:lnTo>
                        <a:pt x="1888" y="1246"/>
                      </a:lnTo>
                      <a:lnTo>
                        <a:pt x="1888" y="954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9497;p70">
                  <a:extLst>
                    <a:ext uri="{FF2B5EF4-FFF2-40B4-BE49-F238E27FC236}">
                      <a16:creationId xmlns:a16="http://schemas.microsoft.com/office/drawing/2014/main" id="{9DF74A89-D10A-07C3-842C-F061C702F067}"/>
                    </a:ext>
                  </a:extLst>
                </p:cNvPr>
                <p:cNvSpPr/>
                <p:nvPr/>
              </p:nvSpPr>
              <p:spPr>
                <a:xfrm>
                  <a:off x="575950" y="2429825"/>
                  <a:ext cx="8775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0" extrusionOk="0">
                      <a:moveTo>
                        <a:pt x="136" y="0"/>
                      </a:moveTo>
                      <a:cubicBezTo>
                        <a:pt x="98" y="0"/>
                        <a:pt x="62" y="19"/>
                        <a:pt x="39" y="64"/>
                      </a:cubicBezTo>
                      <a:cubicBezTo>
                        <a:pt x="0" y="123"/>
                        <a:pt x="0" y="181"/>
                        <a:pt x="78" y="240"/>
                      </a:cubicBezTo>
                      <a:lnTo>
                        <a:pt x="137" y="259"/>
                      </a:lnTo>
                      <a:cubicBezTo>
                        <a:pt x="156" y="259"/>
                        <a:pt x="175" y="240"/>
                        <a:pt x="214" y="240"/>
                      </a:cubicBezTo>
                      <a:cubicBezTo>
                        <a:pt x="253" y="162"/>
                        <a:pt x="312" y="123"/>
                        <a:pt x="351" y="84"/>
                      </a:cubicBezTo>
                      <a:lnTo>
                        <a:pt x="214" y="26"/>
                      </a:lnTo>
                      <a:cubicBezTo>
                        <a:pt x="190" y="9"/>
                        <a:pt x="163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9498;p70">
                  <a:extLst>
                    <a:ext uri="{FF2B5EF4-FFF2-40B4-BE49-F238E27FC236}">
                      <a16:creationId xmlns:a16="http://schemas.microsoft.com/office/drawing/2014/main" id="{2ED7D1CD-A26B-E56D-7DF7-44220F0E7260}"/>
                    </a:ext>
                  </a:extLst>
                </p:cNvPr>
                <p:cNvSpPr/>
                <p:nvPr/>
              </p:nvSpPr>
              <p:spPr>
                <a:xfrm>
                  <a:off x="700950" y="2378400"/>
                  <a:ext cx="5850" cy="7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173" extrusionOk="0">
                      <a:moveTo>
                        <a:pt x="0" y="1"/>
                      </a:moveTo>
                      <a:lnTo>
                        <a:pt x="0" y="3016"/>
                      </a:lnTo>
                      <a:lnTo>
                        <a:pt x="234" y="3172"/>
                      </a:lnTo>
                      <a:lnTo>
                        <a:pt x="234" y="157"/>
                      </a:lnTo>
                      <a:cubicBezTo>
                        <a:pt x="175" y="98"/>
                        <a:pt x="78" y="59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9499;p70">
                  <a:extLst>
                    <a:ext uri="{FF2B5EF4-FFF2-40B4-BE49-F238E27FC236}">
                      <a16:creationId xmlns:a16="http://schemas.microsoft.com/office/drawing/2014/main" id="{4AFA1A8E-53BB-0BFD-CED9-111C7D8526CA}"/>
                    </a:ext>
                  </a:extLst>
                </p:cNvPr>
                <p:cNvSpPr/>
                <p:nvPr/>
              </p:nvSpPr>
              <p:spPr>
                <a:xfrm>
                  <a:off x="700950" y="2375000"/>
                  <a:ext cx="5850" cy="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12" extrusionOk="0">
                      <a:moveTo>
                        <a:pt x="117" y="1"/>
                      </a:moveTo>
                      <a:cubicBezTo>
                        <a:pt x="39" y="1"/>
                        <a:pt x="0" y="40"/>
                        <a:pt x="0" y="117"/>
                      </a:cubicBezTo>
                      <a:lnTo>
                        <a:pt x="0" y="176"/>
                      </a:lnTo>
                      <a:cubicBezTo>
                        <a:pt x="78" y="215"/>
                        <a:pt x="175" y="273"/>
                        <a:pt x="234" y="312"/>
                      </a:cubicBezTo>
                      <a:lnTo>
                        <a:pt x="234" y="117"/>
                      </a:lnTo>
                      <a:cubicBezTo>
                        <a:pt x="234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9500;p70">
                  <a:extLst>
                    <a:ext uri="{FF2B5EF4-FFF2-40B4-BE49-F238E27FC236}">
                      <a16:creationId xmlns:a16="http://schemas.microsoft.com/office/drawing/2014/main" id="{62DB6A90-1AFC-4F88-6480-07C982978EC5}"/>
                    </a:ext>
                  </a:extLst>
                </p:cNvPr>
                <p:cNvSpPr/>
                <p:nvPr/>
              </p:nvSpPr>
              <p:spPr>
                <a:xfrm>
                  <a:off x="700950" y="2453800"/>
                  <a:ext cx="585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93" extrusionOk="0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253"/>
                        <a:pt x="39" y="292"/>
                        <a:pt x="117" y="292"/>
                      </a:cubicBezTo>
                      <a:cubicBezTo>
                        <a:pt x="195" y="292"/>
                        <a:pt x="234" y="253"/>
                        <a:pt x="234" y="176"/>
                      </a:cubicBezTo>
                      <a:lnTo>
                        <a:pt x="234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9501;p70">
                  <a:extLst>
                    <a:ext uri="{FF2B5EF4-FFF2-40B4-BE49-F238E27FC236}">
                      <a16:creationId xmlns:a16="http://schemas.microsoft.com/office/drawing/2014/main" id="{2ED6FEA1-49F6-11A5-0CE7-23F99E28310F}"/>
                    </a:ext>
                  </a:extLst>
                </p:cNvPr>
                <p:cNvSpPr/>
                <p:nvPr/>
              </p:nvSpPr>
              <p:spPr>
                <a:xfrm>
                  <a:off x="766600" y="2416825"/>
                  <a:ext cx="5875" cy="7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2920" extrusionOk="0">
                      <a:moveTo>
                        <a:pt x="1" y="1"/>
                      </a:moveTo>
                      <a:lnTo>
                        <a:pt x="1" y="2919"/>
                      </a:lnTo>
                      <a:lnTo>
                        <a:pt x="234" y="2919"/>
                      </a:lnTo>
                      <a:lnTo>
                        <a:pt x="234" y="156"/>
                      </a:lnTo>
                      <a:cubicBezTo>
                        <a:pt x="176" y="98"/>
                        <a:pt x="98" y="59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9502;p70">
                  <a:extLst>
                    <a:ext uri="{FF2B5EF4-FFF2-40B4-BE49-F238E27FC236}">
                      <a16:creationId xmlns:a16="http://schemas.microsoft.com/office/drawing/2014/main" id="{79F185F3-811E-8E84-F47A-C9321D431E90}"/>
                    </a:ext>
                  </a:extLst>
                </p:cNvPr>
                <p:cNvSpPr/>
                <p:nvPr/>
              </p:nvSpPr>
              <p:spPr>
                <a:xfrm>
                  <a:off x="766600" y="2412450"/>
                  <a:ext cx="5875" cy="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332" extrusionOk="0">
                      <a:moveTo>
                        <a:pt x="117" y="1"/>
                      </a:moveTo>
                      <a:cubicBezTo>
                        <a:pt x="40" y="1"/>
                        <a:pt x="1" y="59"/>
                        <a:pt x="1" y="137"/>
                      </a:cubicBezTo>
                      <a:lnTo>
                        <a:pt x="1" y="176"/>
                      </a:lnTo>
                      <a:cubicBezTo>
                        <a:pt x="79" y="234"/>
                        <a:pt x="176" y="273"/>
                        <a:pt x="234" y="331"/>
                      </a:cubicBezTo>
                      <a:lnTo>
                        <a:pt x="234" y="137"/>
                      </a:lnTo>
                      <a:cubicBezTo>
                        <a:pt x="234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9503;p70">
                  <a:extLst>
                    <a:ext uri="{FF2B5EF4-FFF2-40B4-BE49-F238E27FC236}">
                      <a16:creationId xmlns:a16="http://schemas.microsoft.com/office/drawing/2014/main" id="{1F77A9CC-EC0A-A52E-9AAD-226CD977C7C9}"/>
                    </a:ext>
                  </a:extLst>
                </p:cNvPr>
                <p:cNvSpPr/>
                <p:nvPr/>
              </p:nvSpPr>
              <p:spPr>
                <a:xfrm>
                  <a:off x="626050" y="2418300"/>
                  <a:ext cx="6350" cy="4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654" extrusionOk="0">
                      <a:moveTo>
                        <a:pt x="0" y="0"/>
                      </a:moveTo>
                      <a:lnTo>
                        <a:pt x="0" y="1498"/>
                      </a:lnTo>
                      <a:lnTo>
                        <a:pt x="253" y="1654"/>
                      </a:lnTo>
                      <a:lnTo>
                        <a:pt x="253" y="13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9504;p70">
                  <a:extLst>
                    <a:ext uri="{FF2B5EF4-FFF2-40B4-BE49-F238E27FC236}">
                      <a16:creationId xmlns:a16="http://schemas.microsoft.com/office/drawing/2014/main" id="{C3105E03-558B-BF9A-FA57-A022D76BA02A}"/>
                    </a:ext>
                  </a:extLst>
                </p:cNvPr>
                <p:cNvSpPr/>
                <p:nvPr/>
              </p:nvSpPr>
              <p:spPr>
                <a:xfrm>
                  <a:off x="626050" y="2463050"/>
                  <a:ext cx="63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071" extrusionOk="0">
                      <a:moveTo>
                        <a:pt x="0" y="0"/>
                      </a:moveTo>
                      <a:lnTo>
                        <a:pt x="0" y="1070"/>
                      </a:lnTo>
                      <a:lnTo>
                        <a:pt x="253" y="1070"/>
                      </a:lnTo>
                      <a:lnTo>
                        <a:pt x="253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9505;p70">
                  <a:extLst>
                    <a:ext uri="{FF2B5EF4-FFF2-40B4-BE49-F238E27FC236}">
                      <a16:creationId xmlns:a16="http://schemas.microsoft.com/office/drawing/2014/main" id="{2152565E-F1E3-5F19-542E-E03F37F9D895}"/>
                    </a:ext>
                  </a:extLst>
                </p:cNvPr>
                <p:cNvSpPr/>
                <p:nvPr/>
              </p:nvSpPr>
              <p:spPr>
                <a:xfrm>
                  <a:off x="626050" y="2414900"/>
                  <a:ext cx="635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73" extrusionOk="0">
                      <a:moveTo>
                        <a:pt x="117" y="0"/>
                      </a:moveTo>
                      <a:cubicBezTo>
                        <a:pt x="59" y="0"/>
                        <a:pt x="0" y="58"/>
                        <a:pt x="0" y="136"/>
                      </a:cubicBezTo>
                      <a:lnTo>
                        <a:pt x="253" y="272"/>
                      </a:lnTo>
                      <a:lnTo>
                        <a:pt x="253" y="136"/>
                      </a:lnTo>
                      <a:cubicBezTo>
                        <a:pt x="253" y="58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9506;p70">
                  <a:extLst>
                    <a:ext uri="{FF2B5EF4-FFF2-40B4-BE49-F238E27FC236}">
                      <a16:creationId xmlns:a16="http://schemas.microsoft.com/office/drawing/2014/main" id="{1C0E31E2-1AA1-666D-3F64-7628F1EFE8A5}"/>
                    </a:ext>
                  </a:extLst>
                </p:cNvPr>
                <p:cNvSpPr/>
                <p:nvPr/>
              </p:nvSpPr>
              <p:spPr>
                <a:xfrm>
                  <a:off x="626050" y="2455750"/>
                  <a:ext cx="63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448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253" y="448"/>
                      </a:lnTo>
                      <a:lnTo>
                        <a:pt x="253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9507;p70">
                  <a:extLst>
                    <a:ext uri="{FF2B5EF4-FFF2-40B4-BE49-F238E27FC236}">
                      <a16:creationId xmlns:a16="http://schemas.microsoft.com/office/drawing/2014/main" id="{1EAFC2B3-1908-172D-E365-0DB9E79A60AC}"/>
                    </a:ext>
                  </a:extLst>
                </p:cNvPr>
                <p:cNvSpPr/>
                <p:nvPr/>
              </p:nvSpPr>
              <p:spPr>
                <a:xfrm>
                  <a:off x="478175" y="729100"/>
                  <a:ext cx="1600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2" h="3698" extrusionOk="0">
                      <a:moveTo>
                        <a:pt x="3153" y="1"/>
                      </a:moveTo>
                      <a:lnTo>
                        <a:pt x="2588" y="312"/>
                      </a:lnTo>
                      <a:lnTo>
                        <a:pt x="3970" y="1110"/>
                      </a:lnTo>
                      <a:cubicBezTo>
                        <a:pt x="4028" y="1149"/>
                        <a:pt x="4048" y="1207"/>
                        <a:pt x="4028" y="1285"/>
                      </a:cubicBezTo>
                      <a:cubicBezTo>
                        <a:pt x="3989" y="1343"/>
                        <a:pt x="3950" y="1343"/>
                        <a:pt x="3931" y="1343"/>
                      </a:cubicBezTo>
                      <a:cubicBezTo>
                        <a:pt x="3892" y="1343"/>
                        <a:pt x="3872" y="1343"/>
                        <a:pt x="3872" y="1304"/>
                      </a:cubicBezTo>
                      <a:lnTo>
                        <a:pt x="2374" y="429"/>
                      </a:lnTo>
                      <a:lnTo>
                        <a:pt x="876" y="1285"/>
                      </a:lnTo>
                      <a:lnTo>
                        <a:pt x="2336" y="2141"/>
                      </a:lnTo>
                      <a:cubicBezTo>
                        <a:pt x="2394" y="2160"/>
                        <a:pt x="2413" y="2238"/>
                        <a:pt x="2394" y="2316"/>
                      </a:cubicBezTo>
                      <a:cubicBezTo>
                        <a:pt x="2374" y="2355"/>
                        <a:pt x="2316" y="2355"/>
                        <a:pt x="2297" y="2355"/>
                      </a:cubicBezTo>
                      <a:cubicBezTo>
                        <a:pt x="2277" y="2355"/>
                        <a:pt x="2238" y="2355"/>
                        <a:pt x="2238" y="2336"/>
                      </a:cubicBezTo>
                      <a:lnTo>
                        <a:pt x="662" y="1402"/>
                      </a:lnTo>
                      <a:lnTo>
                        <a:pt x="1" y="1791"/>
                      </a:lnTo>
                      <a:lnTo>
                        <a:pt x="2336" y="3133"/>
                      </a:lnTo>
                      <a:lnTo>
                        <a:pt x="2336" y="2569"/>
                      </a:lnTo>
                      <a:cubicBezTo>
                        <a:pt x="2199" y="2491"/>
                        <a:pt x="2238" y="2433"/>
                        <a:pt x="2316" y="2433"/>
                      </a:cubicBezTo>
                      <a:cubicBezTo>
                        <a:pt x="2394" y="2433"/>
                        <a:pt x="2433" y="2491"/>
                        <a:pt x="2433" y="2550"/>
                      </a:cubicBezTo>
                      <a:lnTo>
                        <a:pt x="2433" y="3269"/>
                      </a:lnTo>
                      <a:lnTo>
                        <a:pt x="3211" y="3697"/>
                      </a:lnTo>
                      <a:lnTo>
                        <a:pt x="4086" y="3192"/>
                      </a:lnTo>
                      <a:lnTo>
                        <a:pt x="4086" y="1869"/>
                      </a:lnTo>
                      <a:cubicBezTo>
                        <a:pt x="4086" y="1810"/>
                        <a:pt x="4145" y="1752"/>
                        <a:pt x="4223" y="1752"/>
                      </a:cubicBezTo>
                      <a:cubicBezTo>
                        <a:pt x="4281" y="1752"/>
                        <a:pt x="4339" y="1810"/>
                        <a:pt x="4339" y="1869"/>
                      </a:cubicBezTo>
                      <a:lnTo>
                        <a:pt x="4339" y="3075"/>
                      </a:lnTo>
                      <a:lnTo>
                        <a:pt x="6402" y="1869"/>
                      </a:lnTo>
                      <a:lnTo>
                        <a:pt x="5896" y="1577"/>
                      </a:lnTo>
                      <a:lnTo>
                        <a:pt x="4806" y="2219"/>
                      </a:lnTo>
                      <a:cubicBezTo>
                        <a:pt x="4767" y="2219"/>
                        <a:pt x="4748" y="2238"/>
                        <a:pt x="4748" y="2238"/>
                      </a:cubicBezTo>
                      <a:cubicBezTo>
                        <a:pt x="4709" y="2238"/>
                        <a:pt x="4670" y="2219"/>
                        <a:pt x="4651" y="2180"/>
                      </a:cubicBezTo>
                      <a:cubicBezTo>
                        <a:pt x="4631" y="2141"/>
                        <a:pt x="4631" y="2063"/>
                        <a:pt x="4709" y="2024"/>
                      </a:cubicBezTo>
                      <a:lnTo>
                        <a:pt x="5682" y="1460"/>
                      </a:lnTo>
                      <a:lnTo>
                        <a:pt x="4904" y="993"/>
                      </a:lnTo>
                      <a:lnTo>
                        <a:pt x="4262" y="1363"/>
                      </a:lnTo>
                      <a:cubicBezTo>
                        <a:pt x="4242" y="1363"/>
                        <a:pt x="4223" y="1382"/>
                        <a:pt x="4223" y="1382"/>
                      </a:cubicBezTo>
                      <a:cubicBezTo>
                        <a:pt x="4164" y="1382"/>
                        <a:pt x="4145" y="1363"/>
                        <a:pt x="4125" y="1343"/>
                      </a:cubicBezTo>
                      <a:cubicBezTo>
                        <a:pt x="4086" y="1285"/>
                        <a:pt x="4086" y="1207"/>
                        <a:pt x="4164" y="1168"/>
                      </a:cubicBezTo>
                      <a:lnTo>
                        <a:pt x="4670" y="876"/>
                      </a:lnTo>
                      <a:lnTo>
                        <a:pt x="3950" y="468"/>
                      </a:lnTo>
                      <a:lnTo>
                        <a:pt x="3639" y="623"/>
                      </a:lnTo>
                      <a:cubicBezTo>
                        <a:pt x="3600" y="623"/>
                        <a:pt x="3581" y="662"/>
                        <a:pt x="3581" y="662"/>
                      </a:cubicBezTo>
                      <a:cubicBezTo>
                        <a:pt x="3542" y="662"/>
                        <a:pt x="3503" y="623"/>
                        <a:pt x="3483" y="604"/>
                      </a:cubicBezTo>
                      <a:cubicBezTo>
                        <a:pt x="3464" y="565"/>
                        <a:pt x="3464" y="487"/>
                        <a:pt x="3542" y="429"/>
                      </a:cubicBezTo>
                      <a:lnTo>
                        <a:pt x="3736" y="332"/>
                      </a:lnTo>
                      <a:lnTo>
                        <a:pt x="31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9508;p70">
                  <a:extLst>
                    <a:ext uri="{FF2B5EF4-FFF2-40B4-BE49-F238E27FC236}">
                      <a16:creationId xmlns:a16="http://schemas.microsoft.com/office/drawing/2014/main" id="{07ACC006-81CD-130B-B697-B1EA7D4DE126}"/>
                    </a:ext>
                  </a:extLst>
                </p:cNvPr>
                <p:cNvSpPr/>
                <p:nvPr/>
              </p:nvSpPr>
              <p:spPr>
                <a:xfrm>
                  <a:off x="533150" y="789900"/>
                  <a:ext cx="5850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38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18"/>
                      </a:cubicBezTo>
                      <a:lnTo>
                        <a:pt x="0" y="682"/>
                      </a:lnTo>
                      <a:lnTo>
                        <a:pt x="234" y="837"/>
                      </a:lnTo>
                      <a:lnTo>
                        <a:pt x="234" y="118"/>
                      </a:lnTo>
                      <a:cubicBezTo>
                        <a:pt x="234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9509;p70">
                  <a:extLst>
                    <a:ext uri="{FF2B5EF4-FFF2-40B4-BE49-F238E27FC236}">
                      <a16:creationId xmlns:a16="http://schemas.microsoft.com/office/drawing/2014/main" id="{2674E305-B6F6-52FF-640E-B058C433BDC4}"/>
                    </a:ext>
                  </a:extLst>
                </p:cNvPr>
                <p:cNvSpPr/>
                <p:nvPr/>
              </p:nvSpPr>
              <p:spPr>
                <a:xfrm>
                  <a:off x="580325" y="773375"/>
                  <a:ext cx="6350" cy="3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440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lnTo>
                        <a:pt x="0" y="1440"/>
                      </a:lnTo>
                      <a:lnTo>
                        <a:pt x="253" y="1304"/>
                      </a:lnTo>
                      <a:lnTo>
                        <a:pt x="253" y="137"/>
                      </a:lnTo>
                      <a:cubicBezTo>
                        <a:pt x="253" y="59"/>
                        <a:pt x="17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9510;p70">
                  <a:extLst>
                    <a:ext uri="{FF2B5EF4-FFF2-40B4-BE49-F238E27FC236}">
                      <a16:creationId xmlns:a16="http://schemas.microsoft.com/office/drawing/2014/main" id="{DB8120ED-81C5-1442-3230-145421ABADA0}"/>
                    </a:ext>
                  </a:extLst>
                </p:cNvPr>
                <p:cNvSpPr/>
                <p:nvPr/>
              </p:nvSpPr>
              <p:spPr>
                <a:xfrm>
                  <a:off x="490825" y="760725"/>
                  <a:ext cx="447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1" h="1071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1596" y="1071"/>
                      </a:lnTo>
                      <a:lnTo>
                        <a:pt x="1674" y="1071"/>
                      </a:lnTo>
                      <a:cubicBezTo>
                        <a:pt x="1713" y="1071"/>
                        <a:pt x="1732" y="1051"/>
                        <a:pt x="1771" y="1032"/>
                      </a:cubicBezTo>
                      <a:cubicBezTo>
                        <a:pt x="1791" y="973"/>
                        <a:pt x="1791" y="895"/>
                        <a:pt x="1713" y="857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9511;p70">
                  <a:extLst>
                    <a:ext uri="{FF2B5EF4-FFF2-40B4-BE49-F238E27FC236}">
                      <a16:creationId xmlns:a16="http://schemas.microsoft.com/office/drawing/2014/main" id="{5EA66DC4-C0F3-1774-1E4D-9B01A612AAD0}"/>
                    </a:ext>
                  </a:extLst>
                </p:cNvPr>
                <p:cNvSpPr/>
                <p:nvPr/>
              </p:nvSpPr>
              <p:spPr>
                <a:xfrm>
                  <a:off x="619225" y="391075"/>
                  <a:ext cx="667825" cy="3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3" h="15098" extrusionOk="0">
                      <a:moveTo>
                        <a:pt x="25779" y="1"/>
                      </a:moveTo>
                      <a:lnTo>
                        <a:pt x="1" y="14884"/>
                      </a:lnTo>
                      <a:lnTo>
                        <a:pt x="254" y="15098"/>
                      </a:lnTo>
                      <a:lnTo>
                        <a:pt x="4223" y="12822"/>
                      </a:lnTo>
                      <a:cubicBezTo>
                        <a:pt x="4164" y="12822"/>
                        <a:pt x="4125" y="12763"/>
                        <a:pt x="4125" y="12705"/>
                      </a:cubicBezTo>
                      <a:cubicBezTo>
                        <a:pt x="4125" y="12627"/>
                        <a:pt x="4164" y="12569"/>
                        <a:pt x="4242" y="12569"/>
                      </a:cubicBezTo>
                      <a:lnTo>
                        <a:pt x="4651" y="12569"/>
                      </a:lnTo>
                      <a:lnTo>
                        <a:pt x="6888" y="11285"/>
                      </a:lnTo>
                      <a:cubicBezTo>
                        <a:pt x="6849" y="11285"/>
                        <a:pt x="6791" y="11246"/>
                        <a:pt x="6791" y="11168"/>
                      </a:cubicBezTo>
                      <a:cubicBezTo>
                        <a:pt x="6791" y="11090"/>
                        <a:pt x="6849" y="11051"/>
                        <a:pt x="6907" y="11051"/>
                      </a:cubicBezTo>
                      <a:lnTo>
                        <a:pt x="7335" y="11051"/>
                      </a:lnTo>
                      <a:lnTo>
                        <a:pt x="14300" y="7004"/>
                      </a:lnTo>
                      <a:lnTo>
                        <a:pt x="14242" y="6985"/>
                      </a:lnTo>
                      <a:cubicBezTo>
                        <a:pt x="14184" y="6966"/>
                        <a:pt x="14164" y="6888"/>
                        <a:pt x="14184" y="6810"/>
                      </a:cubicBezTo>
                      <a:cubicBezTo>
                        <a:pt x="14198" y="6766"/>
                        <a:pt x="14246" y="6744"/>
                        <a:pt x="14301" y="6744"/>
                      </a:cubicBezTo>
                      <a:cubicBezTo>
                        <a:pt x="14320" y="6744"/>
                        <a:pt x="14339" y="6747"/>
                        <a:pt x="14359" y="6752"/>
                      </a:cubicBezTo>
                      <a:lnTo>
                        <a:pt x="14553" y="6849"/>
                      </a:lnTo>
                      <a:lnTo>
                        <a:pt x="17005" y="5429"/>
                      </a:lnTo>
                      <a:lnTo>
                        <a:pt x="16927" y="5390"/>
                      </a:lnTo>
                      <a:cubicBezTo>
                        <a:pt x="16888" y="5370"/>
                        <a:pt x="16868" y="5292"/>
                        <a:pt x="16888" y="5234"/>
                      </a:cubicBezTo>
                      <a:cubicBezTo>
                        <a:pt x="16902" y="5190"/>
                        <a:pt x="16950" y="5168"/>
                        <a:pt x="17005" y="5168"/>
                      </a:cubicBezTo>
                      <a:cubicBezTo>
                        <a:pt x="17024" y="5168"/>
                        <a:pt x="17043" y="5171"/>
                        <a:pt x="17063" y="5176"/>
                      </a:cubicBezTo>
                      <a:lnTo>
                        <a:pt x="17257" y="5273"/>
                      </a:lnTo>
                      <a:lnTo>
                        <a:pt x="19709" y="3833"/>
                      </a:lnTo>
                      <a:lnTo>
                        <a:pt x="19631" y="3814"/>
                      </a:lnTo>
                      <a:cubicBezTo>
                        <a:pt x="19592" y="3794"/>
                        <a:pt x="19553" y="3717"/>
                        <a:pt x="19592" y="3639"/>
                      </a:cubicBezTo>
                      <a:cubicBezTo>
                        <a:pt x="19606" y="3610"/>
                        <a:pt x="19652" y="3592"/>
                        <a:pt x="19698" y="3592"/>
                      </a:cubicBezTo>
                      <a:cubicBezTo>
                        <a:pt x="19715" y="3592"/>
                        <a:pt x="19732" y="3595"/>
                        <a:pt x="19748" y="3600"/>
                      </a:cubicBezTo>
                      <a:lnTo>
                        <a:pt x="19942" y="3697"/>
                      </a:lnTo>
                      <a:lnTo>
                        <a:pt x="22413" y="2257"/>
                      </a:lnTo>
                      <a:lnTo>
                        <a:pt x="22335" y="2238"/>
                      </a:lnTo>
                      <a:cubicBezTo>
                        <a:pt x="22277" y="2219"/>
                        <a:pt x="22257" y="2141"/>
                        <a:pt x="22277" y="2063"/>
                      </a:cubicBezTo>
                      <a:cubicBezTo>
                        <a:pt x="22304" y="2035"/>
                        <a:pt x="22342" y="2008"/>
                        <a:pt x="22389" y="2008"/>
                      </a:cubicBezTo>
                      <a:cubicBezTo>
                        <a:pt x="22408" y="2008"/>
                        <a:pt x="22429" y="2013"/>
                        <a:pt x="22452" y="2024"/>
                      </a:cubicBezTo>
                      <a:lnTo>
                        <a:pt x="22646" y="2121"/>
                      </a:lnTo>
                      <a:lnTo>
                        <a:pt x="25098" y="682"/>
                      </a:lnTo>
                      <a:lnTo>
                        <a:pt x="26460" y="1460"/>
                      </a:lnTo>
                      <a:lnTo>
                        <a:pt x="26713" y="1304"/>
                      </a:lnTo>
                      <a:lnTo>
                        <a:pt x="25351" y="526"/>
                      </a:lnTo>
                      <a:lnTo>
                        <a:pt x="2626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9512;p70">
                  <a:extLst>
                    <a:ext uri="{FF2B5EF4-FFF2-40B4-BE49-F238E27FC236}">
                      <a16:creationId xmlns:a16="http://schemas.microsoft.com/office/drawing/2014/main" id="{70DF1E46-5FA6-39B2-C426-D4928D13E663}"/>
                    </a:ext>
                  </a:extLst>
                </p:cNvPr>
                <p:cNvSpPr/>
                <p:nvPr/>
              </p:nvSpPr>
              <p:spPr>
                <a:xfrm>
                  <a:off x="592475" y="764625"/>
                  <a:ext cx="3262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" h="798" extrusionOk="0">
                      <a:moveTo>
                        <a:pt x="1051" y="0"/>
                      </a:moveTo>
                      <a:lnTo>
                        <a:pt x="79" y="545"/>
                      </a:lnTo>
                      <a:cubicBezTo>
                        <a:pt x="40" y="623"/>
                        <a:pt x="1" y="701"/>
                        <a:pt x="59" y="739"/>
                      </a:cubicBezTo>
                      <a:cubicBezTo>
                        <a:pt x="79" y="798"/>
                        <a:pt x="137" y="798"/>
                        <a:pt x="157" y="798"/>
                      </a:cubicBezTo>
                      <a:cubicBezTo>
                        <a:pt x="176" y="798"/>
                        <a:pt x="195" y="798"/>
                        <a:pt x="195" y="778"/>
                      </a:cubicBezTo>
                      <a:lnTo>
                        <a:pt x="1304" y="136"/>
                      </a:lnTo>
                      <a:lnTo>
                        <a:pt x="105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9513;p70">
                  <a:extLst>
                    <a:ext uri="{FF2B5EF4-FFF2-40B4-BE49-F238E27FC236}">
                      <a16:creationId xmlns:a16="http://schemas.microsoft.com/office/drawing/2014/main" id="{BB954C94-E9CB-59EB-A3D1-B1DA25E363A6}"/>
                    </a:ext>
                  </a:extLst>
                </p:cNvPr>
                <p:cNvSpPr/>
                <p:nvPr/>
              </p:nvSpPr>
              <p:spPr>
                <a:xfrm>
                  <a:off x="1178575" y="445075"/>
                  <a:ext cx="39900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6" h="935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1342" y="934"/>
                      </a:lnTo>
                      <a:lnTo>
                        <a:pt x="1595" y="81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9514;p70">
                  <a:extLst>
                    <a:ext uri="{FF2B5EF4-FFF2-40B4-BE49-F238E27FC236}">
                      <a16:creationId xmlns:a16="http://schemas.microsoft.com/office/drawing/2014/main" id="{8F9F83B0-8F34-7B55-4C3A-8D142F273726}"/>
                    </a:ext>
                  </a:extLst>
                </p:cNvPr>
                <p:cNvSpPr/>
                <p:nvPr/>
              </p:nvSpPr>
              <p:spPr>
                <a:xfrm>
                  <a:off x="1175150" y="442375"/>
                  <a:ext cx="9750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4" extrusionOk="0">
                      <a:moveTo>
                        <a:pt x="137" y="0"/>
                      </a:moveTo>
                      <a:cubicBezTo>
                        <a:pt x="98" y="0"/>
                        <a:pt x="59" y="17"/>
                        <a:pt x="20" y="69"/>
                      </a:cubicBezTo>
                      <a:cubicBezTo>
                        <a:pt x="1" y="108"/>
                        <a:pt x="1" y="186"/>
                        <a:pt x="79" y="244"/>
                      </a:cubicBezTo>
                      <a:lnTo>
                        <a:pt x="137" y="264"/>
                      </a:lnTo>
                      <a:lnTo>
                        <a:pt x="390" y="108"/>
                      </a:lnTo>
                      <a:lnTo>
                        <a:pt x="195" y="11"/>
                      </a:lnTo>
                      <a:cubicBezTo>
                        <a:pt x="176" y="4"/>
                        <a:pt x="157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9515;p70">
                  <a:extLst>
                    <a:ext uri="{FF2B5EF4-FFF2-40B4-BE49-F238E27FC236}">
                      <a16:creationId xmlns:a16="http://schemas.microsoft.com/office/drawing/2014/main" id="{52F7C473-0D02-C40D-BDD0-E0830637E1C8}"/>
                    </a:ext>
                  </a:extLst>
                </p:cNvPr>
                <p:cNvSpPr/>
                <p:nvPr/>
              </p:nvSpPr>
              <p:spPr>
                <a:xfrm>
                  <a:off x="1110475" y="484950"/>
                  <a:ext cx="4040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15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62" y="915"/>
                      </a:lnTo>
                      <a:lnTo>
                        <a:pt x="1615" y="77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9516;p70">
                  <a:extLst>
                    <a:ext uri="{FF2B5EF4-FFF2-40B4-BE49-F238E27FC236}">
                      <a16:creationId xmlns:a16="http://schemas.microsoft.com/office/drawing/2014/main" id="{8E5F0902-3B24-0E69-6021-5D54FFD9C039}"/>
                    </a:ext>
                  </a:extLst>
                </p:cNvPr>
                <p:cNvSpPr/>
                <p:nvPr/>
              </p:nvSpPr>
              <p:spPr>
                <a:xfrm>
                  <a:off x="1107550" y="481275"/>
                  <a:ext cx="9750" cy="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5" extrusionOk="0">
                      <a:moveTo>
                        <a:pt x="137" y="1"/>
                      </a:moveTo>
                      <a:cubicBezTo>
                        <a:pt x="98" y="1"/>
                        <a:pt x="59" y="18"/>
                        <a:pt x="20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137" y="264"/>
                      </a:lnTo>
                      <a:lnTo>
                        <a:pt x="390" y="109"/>
                      </a:lnTo>
                      <a:lnTo>
                        <a:pt x="195" y="11"/>
                      </a:lnTo>
                      <a:cubicBezTo>
                        <a:pt x="176" y="5"/>
                        <a:pt x="156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9517;p70">
                  <a:extLst>
                    <a:ext uri="{FF2B5EF4-FFF2-40B4-BE49-F238E27FC236}">
                      <a16:creationId xmlns:a16="http://schemas.microsoft.com/office/drawing/2014/main" id="{757EAB23-75F6-2F19-3A7B-83BEB275A50B}"/>
                    </a:ext>
                  </a:extLst>
                </p:cNvPr>
                <p:cNvSpPr/>
                <p:nvPr/>
              </p:nvSpPr>
              <p:spPr>
                <a:xfrm>
                  <a:off x="1043350" y="523850"/>
                  <a:ext cx="39900" cy="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6" h="916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62" y="915"/>
                      </a:lnTo>
                      <a:lnTo>
                        <a:pt x="1596" y="77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9518;p70">
                  <a:extLst>
                    <a:ext uri="{FF2B5EF4-FFF2-40B4-BE49-F238E27FC236}">
                      <a16:creationId xmlns:a16="http://schemas.microsoft.com/office/drawing/2014/main" id="{8D3840DE-AB63-CFD9-8B78-46C8568E0B46}"/>
                    </a:ext>
                  </a:extLst>
                </p:cNvPr>
                <p:cNvSpPr/>
                <p:nvPr/>
              </p:nvSpPr>
              <p:spPr>
                <a:xfrm>
                  <a:off x="1039950" y="520800"/>
                  <a:ext cx="9750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0" extrusionOk="0">
                      <a:moveTo>
                        <a:pt x="132" y="0"/>
                      </a:moveTo>
                      <a:cubicBezTo>
                        <a:pt x="98" y="0"/>
                        <a:pt x="62" y="19"/>
                        <a:pt x="39" y="65"/>
                      </a:cubicBezTo>
                      <a:cubicBezTo>
                        <a:pt x="0" y="123"/>
                        <a:pt x="0" y="181"/>
                        <a:pt x="78" y="240"/>
                      </a:cubicBezTo>
                      <a:lnTo>
                        <a:pt x="156" y="259"/>
                      </a:lnTo>
                      <a:lnTo>
                        <a:pt x="390" y="123"/>
                      </a:lnTo>
                      <a:lnTo>
                        <a:pt x="195" y="26"/>
                      </a:lnTo>
                      <a:cubicBezTo>
                        <a:pt x="179" y="10"/>
                        <a:pt x="156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9519;p70">
                  <a:extLst>
                    <a:ext uri="{FF2B5EF4-FFF2-40B4-BE49-F238E27FC236}">
                      <a16:creationId xmlns:a16="http://schemas.microsoft.com/office/drawing/2014/main" id="{C0BF84EE-1DF5-BD9F-56E1-F0508CE1CA54}"/>
                    </a:ext>
                  </a:extLst>
                </p:cNvPr>
                <p:cNvSpPr/>
                <p:nvPr/>
              </p:nvSpPr>
              <p:spPr>
                <a:xfrm>
                  <a:off x="975750" y="562775"/>
                  <a:ext cx="39425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15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1343" y="915"/>
                      </a:lnTo>
                      <a:lnTo>
                        <a:pt x="1576" y="779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" name="Google Shape;9520;p70">
                  <a:extLst>
                    <a:ext uri="{FF2B5EF4-FFF2-40B4-BE49-F238E27FC236}">
                      <a16:creationId xmlns:a16="http://schemas.microsoft.com/office/drawing/2014/main" id="{91A0C694-695C-39E2-1FCD-70DABC640FFF}"/>
                    </a:ext>
                  </a:extLst>
                </p:cNvPr>
                <p:cNvSpPr/>
                <p:nvPr/>
              </p:nvSpPr>
              <p:spPr>
                <a:xfrm>
                  <a:off x="971850" y="559700"/>
                  <a:ext cx="9750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0" extrusionOk="0">
                      <a:moveTo>
                        <a:pt x="132" y="0"/>
                      </a:moveTo>
                      <a:cubicBezTo>
                        <a:pt x="99" y="0"/>
                        <a:pt x="62" y="19"/>
                        <a:pt x="40" y="65"/>
                      </a:cubicBezTo>
                      <a:cubicBezTo>
                        <a:pt x="1" y="123"/>
                        <a:pt x="1" y="182"/>
                        <a:pt x="79" y="240"/>
                      </a:cubicBezTo>
                      <a:lnTo>
                        <a:pt x="156" y="259"/>
                      </a:lnTo>
                      <a:lnTo>
                        <a:pt x="390" y="123"/>
                      </a:lnTo>
                      <a:lnTo>
                        <a:pt x="195" y="26"/>
                      </a:lnTo>
                      <a:cubicBezTo>
                        <a:pt x="179" y="10"/>
                        <a:pt x="156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" name="Google Shape;9521;p70">
                  <a:extLst>
                    <a:ext uri="{FF2B5EF4-FFF2-40B4-BE49-F238E27FC236}">
                      <a16:creationId xmlns:a16="http://schemas.microsoft.com/office/drawing/2014/main" id="{1E341A90-9CFA-4FC6-40FA-0BF784375CCB}"/>
                    </a:ext>
                  </a:extLst>
                </p:cNvPr>
                <p:cNvSpPr/>
                <p:nvPr/>
              </p:nvSpPr>
              <p:spPr>
                <a:xfrm>
                  <a:off x="1270975" y="420750"/>
                  <a:ext cx="114325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7" extrusionOk="0">
                      <a:moveTo>
                        <a:pt x="954" y="0"/>
                      </a:moveTo>
                      <a:lnTo>
                        <a:pt x="584" y="195"/>
                      </a:lnTo>
                      <a:lnTo>
                        <a:pt x="1071" y="487"/>
                      </a:lnTo>
                      <a:cubicBezTo>
                        <a:pt x="1129" y="506"/>
                        <a:pt x="1148" y="584"/>
                        <a:pt x="1129" y="662"/>
                      </a:cubicBezTo>
                      <a:cubicBezTo>
                        <a:pt x="1115" y="689"/>
                        <a:pt x="1072" y="717"/>
                        <a:pt x="1021" y="717"/>
                      </a:cubicBezTo>
                      <a:cubicBezTo>
                        <a:pt x="999" y="717"/>
                        <a:pt x="977" y="712"/>
                        <a:pt x="954" y="701"/>
                      </a:cubicBezTo>
                      <a:lnTo>
                        <a:pt x="351" y="351"/>
                      </a:lnTo>
                      <a:lnTo>
                        <a:pt x="1" y="545"/>
                      </a:lnTo>
                      <a:lnTo>
                        <a:pt x="3658" y="2627"/>
                      </a:lnTo>
                      <a:lnTo>
                        <a:pt x="4572" y="2102"/>
                      </a:lnTo>
                      <a:lnTo>
                        <a:pt x="9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9522;p70">
                  <a:extLst>
                    <a:ext uri="{FF2B5EF4-FFF2-40B4-BE49-F238E27FC236}">
                      <a16:creationId xmlns:a16="http://schemas.microsoft.com/office/drawing/2014/main" id="{5A1D3D7F-405A-8557-CB5B-8ED21476D0A5}"/>
                    </a:ext>
                  </a:extLst>
                </p:cNvPr>
                <p:cNvSpPr/>
                <p:nvPr/>
              </p:nvSpPr>
              <p:spPr>
                <a:xfrm>
                  <a:off x="1280225" y="425600"/>
                  <a:ext cx="19950" cy="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534" extrusionOk="0">
                      <a:moveTo>
                        <a:pt x="234" y="1"/>
                      </a:moveTo>
                      <a:lnTo>
                        <a:pt x="0" y="157"/>
                      </a:lnTo>
                      <a:lnTo>
                        <a:pt x="603" y="526"/>
                      </a:lnTo>
                      <a:cubicBezTo>
                        <a:pt x="623" y="531"/>
                        <a:pt x="642" y="534"/>
                        <a:pt x="661" y="534"/>
                      </a:cubicBezTo>
                      <a:cubicBezTo>
                        <a:pt x="716" y="534"/>
                        <a:pt x="764" y="512"/>
                        <a:pt x="778" y="468"/>
                      </a:cubicBezTo>
                      <a:cubicBezTo>
                        <a:pt x="798" y="429"/>
                        <a:pt x="798" y="351"/>
                        <a:pt x="720" y="293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9523;p70">
                  <a:extLst>
                    <a:ext uri="{FF2B5EF4-FFF2-40B4-BE49-F238E27FC236}">
                      <a16:creationId xmlns:a16="http://schemas.microsoft.com/office/drawing/2014/main" id="{BBDAF839-2737-2EC0-AD22-AA22E4A4135F}"/>
                    </a:ext>
                  </a:extLst>
                </p:cNvPr>
                <p:cNvSpPr/>
                <p:nvPr/>
              </p:nvSpPr>
              <p:spPr>
                <a:xfrm>
                  <a:off x="1204825" y="459175"/>
                  <a:ext cx="113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7" extrusionOk="0">
                      <a:moveTo>
                        <a:pt x="915" y="0"/>
                      </a:moveTo>
                      <a:lnTo>
                        <a:pt x="565" y="195"/>
                      </a:lnTo>
                      <a:lnTo>
                        <a:pt x="1051" y="487"/>
                      </a:lnTo>
                      <a:cubicBezTo>
                        <a:pt x="1090" y="565"/>
                        <a:pt x="1110" y="642"/>
                        <a:pt x="1090" y="681"/>
                      </a:cubicBezTo>
                      <a:cubicBezTo>
                        <a:pt x="1071" y="740"/>
                        <a:pt x="1032" y="740"/>
                        <a:pt x="993" y="740"/>
                      </a:cubicBezTo>
                      <a:cubicBezTo>
                        <a:pt x="973" y="740"/>
                        <a:pt x="954" y="740"/>
                        <a:pt x="954" y="701"/>
                      </a:cubicBezTo>
                      <a:lnTo>
                        <a:pt x="331" y="351"/>
                      </a:lnTo>
                      <a:lnTo>
                        <a:pt x="1" y="526"/>
                      </a:lnTo>
                      <a:lnTo>
                        <a:pt x="3619" y="2627"/>
                      </a:lnTo>
                      <a:lnTo>
                        <a:pt x="4553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9524;p70">
                  <a:extLst>
                    <a:ext uri="{FF2B5EF4-FFF2-40B4-BE49-F238E27FC236}">
                      <a16:creationId xmlns:a16="http://schemas.microsoft.com/office/drawing/2014/main" id="{69AAA18E-72A0-D6DE-6D78-83F1F179B56D}"/>
                    </a:ext>
                  </a:extLst>
                </p:cNvPr>
                <p:cNvSpPr/>
                <p:nvPr/>
              </p:nvSpPr>
              <p:spPr>
                <a:xfrm>
                  <a:off x="1212125" y="465000"/>
                  <a:ext cx="19975" cy="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27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643" y="507"/>
                      </a:lnTo>
                      <a:cubicBezTo>
                        <a:pt x="662" y="507"/>
                        <a:pt x="681" y="526"/>
                        <a:pt x="681" y="526"/>
                      </a:cubicBezTo>
                      <a:cubicBezTo>
                        <a:pt x="740" y="526"/>
                        <a:pt x="759" y="507"/>
                        <a:pt x="779" y="468"/>
                      </a:cubicBezTo>
                      <a:cubicBezTo>
                        <a:pt x="798" y="429"/>
                        <a:pt x="798" y="351"/>
                        <a:pt x="740" y="293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9525;p70">
                  <a:extLst>
                    <a:ext uri="{FF2B5EF4-FFF2-40B4-BE49-F238E27FC236}">
                      <a16:creationId xmlns:a16="http://schemas.microsoft.com/office/drawing/2014/main" id="{A61A38BD-B5B9-1237-7CDA-7AAFEEDB2B2F}"/>
                    </a:ext>
                  </a:extLst>
                </p:cNvPr>
                <p:cNvSpPr/>
                <p:nvPr/>
              </p:nvSpPr>
              <p:spPr>
                <a:xfrm>
                  <a:off x="1136725" y="498075"/>
                  <a:ext cx="113850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8" extrusionOk="0">
                      <a:moveTo>
                        <a:pt x="935" y="1"/>
                      </a:moveTo>
                      <a:lnTo>
                        <a:pt x="565" y="195"/>
                      </a:lnTo>
                      <a:lnTo>
                        <a:pt x="1052" y="487"/>
                      </a:lnTo>
                      <a:cubicBezTo>
                        <a:pt x="1129" y="565"/>
                        <a:pt x="1149" y="643"/>
                        <a:pt x="1090" y="682"/>
                      </a:cubicBezTo>
                      <a:cubicBezTo>
                        <a:pt x="1071" y="740"/>
                        <a:pt x="1032" y="740"/>
                        <a:pt x="993" y="740"/>
                      </a:cubicBezTo>
                      <a:cubicBezTo>
                        <a:pt x="974" y="740"/>
                        <a:pt x="954" y="740"/>
                        <a:pt x="954" y="701"/>
                      </a:cubicBezTo>
                      <a:lnTo>
                        <a:pt x="351" y="351"/>
                      </a:lnTo>
                      <a:lnTo>
                        <a:pt x="1" y="546"/>
                      </a:lnTo>
                      <a:lnTo>
                        <a:pt x="3620" y="2627"/>
                      </a:lnTo>
                      <a:lnTo>
                        <a:pt x="4553" y="2102"/>
                      </a:ln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9526;p70">
                  <a:extLst>
                    <a:ext uri="{FF2B5EF4-FFF2-40B4-BE49-F238E27FC236}">
                      <a16:creationId xmlns:a16="http://schemas.microsoft.com/office/drawing/2014/main" id="{02FCA1B2-38B4-5146-A345-EB5B6D38CEEB}"/>
                    </a:ext>
                  </a:extLst>
                </p:cNvPr>
                <p:cNvSpPr/>
                <p:nvPr/>
              </p:nvSpPr>
              <p:spPr>
                <a:xfrm>
                  <a:off x="1144025" y="503925"/>
                  <a:ext cx="19975" cy="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26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643" y="506"/>
                      </a:lnTo>
                      <a:cubicBezTo>
                        <a:pt x="662" y="506"/>
                        <a:pt x="682" y="526"/>
                        <a:pt x="682" y="526"/>
                      </a:cubicBezTo>
                      <a:cubicBezTo>
                        <a:pt x="740" y="526"/>
                        <a:pt x="760" y="506"/>
                        <a:pt x="779" y="467"/>
                      </a:cubicBezTo>
                      <a:cubicBezTo>
                        <a:pt x="798" y="428"/>
                        <a:pt x="798" y="350"/>
                        <a:pt x="740" y="292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9527;p70">
                  <a:extLst>
                    <a:ext uri="{FF2B5EF4-FFF2-40B4-BE49-F238E27FC236}">
                      <a16:creationId xmlns:a16="http://schemas.microsoft.com/office/drawing/2014/main" id="{93524A76-96AA-563D-8D92-A52E9AFF27DC}"/>
                    </a:ext>
                  </a:extLst>
                </p:cNvPr>
                <p:cNvSpPr/>
                <p:nvPr/>
              </p:nvSpPr>
              <p:spPr>
                <a:xfrm>
                  <a:off x="1069125" y="537475"/>
                  <a:ext cx="113850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8" extrusionOk="0">
                      <a:moveTo>
                        <a:pt x="935" y="1"/>
                      </a:moveTo>
                      <a:lnTo>
                        <a:pt x="565" y="195"/>
                      </a:lnTo>
                      <a:lnTo>
                        <a:pt x="1051" y="487"/>
                      </a:lnTo>
                      <a:cubicBezTo>
                        <a:pt x="1110" y="545"/>
                        <a:pt x="1129" y="623"/>
                        <a:pt x="1110" y="682"/>
                      </a:cubicBezTo>
                      <a:cubicBezTo>
                        <a:pt x="1071" y="740"/>
                        <a:pt x="1032" y="740"/>
                        <a:pt x="1012" y="740"/>
                      </a:cubicBezTo>
                      <a:cubicBezTo>
                        <a:pt x="973" y="740"/>
                        <a:pt x="954" y="740"/>
                        <a:pt x="954" y="720"/>
                      </a:cubicBezTo>
                      <a:lnTo>
                        <a:pt x="351" y="351"/>
                      </a:lnTo>
                      <a:lnTo>
                        <a:pt x="1" y="545"/>
                      </a:lnTo>
                      <a:lnTo>
                        <a:pt x="3639" y="2627"/>
                      </a:lnTo>
                      <a:lnTo>
                        <a:pt x="4553" y="2102"/>
                      </a:ln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9528;p70">
                  <a:extLst>
                    <a:ext uri="{FF2B5EF4-FFF2-40B4-BE49-F238E27FC236}">
                      <a16:creationId xmlns:a16="http://schemas.microsoft.com/office/drawing/2014/main" id="{BE0EB04D-157B-13B8-6373-7EC1B5E355FD}"/>
                    </a:ext>
                  </a:extLst>
                </p:cNvPr>
                <p:cNvSpPr/>
                <p:nvPr/>
              </p:nvSpPr>
              <p:spPr>
                <a:xfrm>
                  <a:off x="1076425" y="543800"/>
                  <a:ext cx="20450" cy="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" h="507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643" y="487"/>
                      </a:lnTo>
                      <a:cubicBezTo>
                        <a:pt x="662" y="487"/>
                        <a:pt x="681" y="506"/>
                        <a:pt x="681" y="506"/>
                      </a:cubicBezTo>
                      <a:cubicBezTo>
                        <a:pt x="740" y="506"/>
                        <a:pt x="759" y="487"/>
                        <a:pt x="779" y="467"/>
                      </a:cubicBezTo>
                      <a:cubicBezTo>
                        <a:pt x="818" y="409"/>
                        <a:pt x="818" y="331"/>
                        <a:pt x="740" y="292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9529;p70">
                  <a:extLst>
                    <a:ext uri="{FF2B5EF4-FFF2-40B4-BE49-F238E27FC236}">
                      <a16:creationId xmlns:a16="http://schemas.microsoft.com/office/drawing/2014/main" id="{F068E510-7B2F-F772-58EA-22D983D8CBA0}"/>
                    </a:ext>
                  </a:extLst>
                </p:cNvPr>
                <p:cNvSpPr/>
                <p:nvPr/>
              </p:nvSpPr>
              <p:spPr>
                <a:xfrm>
                  <a:off x="1002000" y="576400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6" y="195"/>
                      </a:lnTo>
                      <a:lnTo>
                        <a:pt x="1032" y="486"/>
                      </a:lnTo>
                      <a:cubicBezTo>
                        <a:pt x="1090" y="564"/>
                        <a:pt x="1110" y="642"/>
                        <a:pt x="1090" y="681"/>
                      </a:cubicBezTo>
                      <a:cubicBezTo>
                        <a:pt x="1071" y="739"/>
                        <a:pt x="1013" y="739"/>
                        <a:pt x="993" y="739"/>
                      </a:cubicBezTo>
                      <a:cubicBezTo>
                        <a:pt x="974" y="739"/>
                        <a:pt x="935" y="739"/>
                        <a:pt x="935" y="720"/>
                      </a:cubicBezTo>
                      <a:lnTo>
                        <a:pt x="332" y="350"/>
                      </a:lnTo>
                      <a:lnTo>
                        <a:pt x="1" y="545"/>
                      </a:lnTo>
                      <a:lnTo>
                        <a:pt x="3620" y="2626"/>
                      </a:lnTo>
                      <a:lnTo>
                        <a:pt x="4534" y="2101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9530;p70">
                  <a:extLst>
                    <a:ext uri="{FF2B5EF4-FFF2-40B4-BE49-F238E27FC236}">
                      <a16:creationId xmlns:a16="http://schemas.microsoft.com/office/drawing/2014/main" id="{4DD00B1D-86C6-D560-3230-B6E537B5EA27}"/>
                    </a:ext>
                  </a:extLst>
                </p:cNvPr>
                <p:cNvSpPr/>
                <p:nvPr/>
              </p:nvSpPr>
              <p:spPr>
                <a:xfrm>
                  <a:off x="1009300" y="582700"/>
                  <a:ext cx="19975" cy="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07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623" y="487"/>
                      </a:lnTo>
                      <a:cubicBezTo>
                        <a:pt x="643" y="487"/>
                        <a:pt x="682" y="507"/>
                        <a:pt x="682" y="507"/>
                      </a:cubicBezTo>
                      <a:cubicBezTo>
                        <a:pt x="721" y="507"/>
                        <a:pt x="740" y="487"/>
                        <a:pt x="779" y="468"/>
                      </a:cubicBezTo>
                      <a:cubicBezTo>
                        <a:pt x="798" y="410"/>
                        <a:pt x="798" y="332"/>
                        <a:pt x="721" y="293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9531;p70">
                  <a:extLst>
                    <a:ext uri="{FF2B5EF4-FFF2-40B4-BE49-F238E27FC236}">
                      <a16:creationId xmlns:a16="http://schemas.microsoft.com/office/drawing/2014/main" id="{CFD8FECE-774A-5553-8DBB-3875EA8F29D6}"/>
                    </a:ext>
                  </a:extLst>
                </p:cNvPr>
                <p:cNvSpPr/>
                <p:nvPr/>
              </p:nvSpPr>
              <p:spPr>
                <a:xfrm>
                  <a:off x="593450" y="509750"/>
                  <a:ext cx="421225" cy="24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49" h="9768" extrusionOk="0">
                      <a:moveTo>
                        <a:pt x="16654" y="1"/>
                      </a:moveTo>
                      <a:lnTo>
                        <a:pt x="1" y="9631"/>
                      </a:lnTo>
                      <a:lnTo>
                        <a:pt x="234" y="9767"/>
                      </a:lnTo>
                      <a:lnTo>
                        <a:pt x="16849" y="176"/>
                      </a:lnTo>
                      <a:cubicBezTo>
                        <a:pt x="16849" y="137"/>
                        <a:pt x="16829" y="137"/>
                        <a:pt x="16829" y="117"/>
                      </a:cubicBezTo>
                      <a:cubicBezTo>
                        <a:pt x="16751" y="59"/>
                        <a:pt x="16693" y="40"/>
                        <a:pt x="166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9532;p70">
                  <a:extLst>
                    <a:ext uri="{FF2B5EF4-FFF2-40B4-BE49-F238E27FC236}">
                      <a16:creationId xmlns:a16="http://schemas.microsoft.com/office/drawing/2014/main" id="{9294D2DF-56D0-60D9-AB6A-D47FCFF6CEB3}"/>
                    </a:ext>
                  </a:extLst>
                </p:cNvPr>
                <p:cNvSpPr/>
                <p:nvPr/>
              </p:nvSpPr>
              <p:spPr>
                <a:xfrm>
                  <a:off x="578875" y="749050"/>
                  <a:ext cx="19950" cy="1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546" extrusionOk="0">
                      <a:moveTo>
                        <a:pt x="545" y="1"/>
                      </a:moveTo>
                      <a:lnTo>
                        <a:pt x="39" y="292"/>
                      </a:lnTo>
                      <a:cubicBezTo>
                        <a:pt x="20" y="370"/>
                        <a:pt x="0" y="448"/>
                        <a:pt x="20" y="487"/>
                      </a:cubicBezTo>
                      <a:cubicBezTo>
                        <a:pt x="39" y="545"/>
                        <a:pt x="97" y="545"/>
                        <a:pt x="117" y="545"/>
                      </a:cubicBezTo>
                      <a:cubicBezTo>
                        <a:pt x="136" y="545"/>
                        <a:pt x="156" y="545"/>
                        <a:pt x="156" y="526"/>
                      </a:cubicBezTo>
                      <a:lnTo>
                        <a:pt x="798" y="156"/>
                      </a:lnTo>
                      <a:lnTo>
                        <a:pt x="54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9533;p70">
                  <a:extLst>
                    <a:ext uri="{FF2B5EF4-FFF2-40B4-BE49-F238E27FC236}">
                      <a16:creationId xmlns:a16="http://schemas.microsoft.com/office/drawing/2014/main" id="{680C86A7-F9B1-C63D-E83D-10D27AC924E4}"/>
                    </a:ext>
                  </a:extLst>
                </p:cNvPr>
                <p:cNvSpPr/>
                <p:nvPr/>
              </p:nvSpPr>
              <p:spPr>
                <a:xfrm>
                  <a:off x="1007350" y="489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49" y="263"/>
                        <a:pt x="1266" y="341"/>
                      </a:cubicBezTo>
                      <a:cubicBezTo>
                        <a:pt x="1363" y="399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lnTo>
                        <a:pt x="195" y="749"/>
                      </a:lnTo>
                      <a:cubicBezTo>
                        <a:pt x="200" y="744"/>
                        <a:pt x="209" y="742"/>
                        <a:pt x="220" y="742"/>
                      </a:cubicBezTo>
                      <a:cubicBezTo>
                        <a:pt x="251" y="742"/>
                        <a:pt x="302" y="764"/>
                        <a:pt x="332" y="808"/>
                      </a:cubicBezTo>
                      <a:cubicBezTo>
                        <a:pt x="371" y="847"/>
                        <a:pt x="371" y="924"/>
                        <a:pt x="312" y="944"/>
                      </a:cubicBezTo>
                      <a:cubicBezTo>
                        <a:pt x="468" y="1022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4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9534;p70">
                  <a:extLst>
                    <a:ext uri="{FF2B5EF4-FFF2-40B4-BE49-F238E27FC236}">
                      <a16:creationId xmlns:a16="http://schemas.microsoft.com/office/drawing/2014/main" id="{535ABF2C-903C-2CEE-509D-F6EE614D3F8C}"/>
                    </a:ext>
                  </a:extLst>
                </p:cNvPr>
                <p:cNvSpPr/>
                <p:nvPr/>
              </p:nvSpPr>
              <p:spPr>
                <a:xfrm>
                  <a:off x="1009800" y="508125"/>
                  <a:ext cx="6825" cy="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02" extrusionOk="0">
                      <a:moveTo>
                        <a:pt x="124" y="0"/>
                      </a:moveTo>
                      <a:cubicBezTo>
                        <a:pt x="108" y="0"/>
                        <a:pt x="93" y="2"/>
                        <a:pt x="78" y="7"/>
                      </a:cubicBezTo>
                      <a:lnTo>
                        <a:pt x="0" y="66"/>
                      </a:lnTo>
                      <a:cubicBezTo>
                        <a:pt x="39" y="105"/>
                        <a:pt x="97" y="163"/>
                        <a:pt x="175" y="182"/>
                      </a:cubicBezTo>
                      <a:cubicBezTo>
                        <a:pt x="195" y="182"/>
                        <a:pt x="195" y="202"/>
                        <a:pt x="214" y="202"/>
                      </a:cubicBezTo>
                      <a:cubicBezTo>
                        <a:pt x="273" y="163"/>
                        <a:pt x="273" y="105"/>
                        <a:pt x="234" y="66"/>
                      </a:cubicBezTo>
                      <a:cubicBezTo>
                        <a:pt x="219" y="22"/>
                        <a:pt x="172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9535;p70">
                  <a:extLst>
                    <a:ext uri="{FF2B5EF4-FFF2-40B4-BE49-F238E27FC236}">
                      <a16:creationId xmlns:a16="http://schemas.microsoft.com/office/drawing/2014/main" id="{09516126-432E-1B70-00D4-CDEF3066C6CF}"/>
                    </a:ext>
                  </a:extLst>
                </p:cNvPr>
                <p:cNvSpPr/>
                <p:nvPr/>
              </p:nvSpPr>
              <p:spPr>
                <a:xfrm>
                  <a:off x="645500" y="808575"/>
                  <a:ext cx="41375" cy="2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3" extrusionOk="0">
                      <a:moveTo>
                        <a:pt x="826" y="0"/>
                      </a:moveTo>
                      <a:cubicBezTo>
                        <a:pt x="624" y="0"/>
                        <a:pt x="423" y="49"/>
                        <a:pt x="273" y="149"/>
                      </a:cubicBezTo>
                      <a:cubicBezTo>
                        <a:pt x="98" y="246"/>
                        <a:pt x="0" y="402"/>
                        <a:pt x="0" y="538"/>
                      </a:cubicBezTo>
                      <a:cubicBezTo>
                        <a:pt x="0" y="693"/>
                        <a:pt x="98" y="830"/>
                        <a:pt x="273" y="927"/>
                      </a:cubicBezTo>
                      <a:cubicBezTo>
                        <a:pt x="428" y="1024"/>
                        <a:pt x="623" y="1083"/>
                        <a:pt x="818" y="1083"/>
                      </a:cubicBezTo>
                      <a:cubicBezTo>
                        <a:pt x="1012" y="1083"/>
                        <a:pt x="1246" y="1024"/>
                        <a:pt x="1382" y="927"/>
                      </a:cubicBezTo>
                      <a:cubicBezTo>
                        <a:pt x="1557" y="830"/>
                        <a:pt x="1654" y="693"/>
                        <a:pt x="1654" y="538"/>
                      </a:cubicBezTo>
                      <a:cubicBezTo>
                        <a:pt x="1654" y="441"/>
                        <a:pt x="1635" y="382"/>
                        <a:pt x="1557" y="304"/>
                      </a:cubicBezTo>
                      <a:lnTo>
                        <a:pt x="1401" y="382"/>
                      </a:lnTo>
                      <a:cubicBezTo>
                        <a:pt x="1382" y="421"/>
                        <a:pt x="1362" y="421"/>
                        <a:pt x="1343" y="421"/>
                      </a:cubicBezTo>
                      <a:cubicBezTo>
                        <a:pt x="1323" y="421"/>
                        <a:pt x="1323" y="421"/>
                        <a:pt x="1285" y="402"/>
                      </a:cubicBezTo>
                      <a:lnTo>
                        <a:pt x="1285" y="402"/>
                      </a:lnTo>
                      <a:cubicBezTo>
                        <a:pt x="1362" y="441"/>
                        <a:pt x="1382" y="499"/>
                        <a:pt x="1382" y="577"/>
                      </a:cubicBezTo>
                      <a:cubicBezTo>
                        <a:pt x="1382" y="635"/>
                        <a:pt x="1343" y="693"/>
                        <a:pt x="1246" y="771"/>
                      </a:cubicBezTo>
                      <a:cubicBezTo>
                        <a:pt x="1119" y="839"/>
                        <a:pt x="954" y="873"/>
                        <a:pt x="793" y="873"/>
                      </a:cubicBezTo>
                      <a:cubicBezTo>
                        <a:pt x="633" y="873"/>
                        <a:pt x="477" y="839"/>
                        <a:pt x="370" y="771"/>
                      </a:cubicBezTo>
                      <a:cubicBezTo>
                        <a:pt x="273" y="713"/>
                        <a:pt x="214" y="635"/>
                        <a:pt x="214" y="577"/>
                      </a:cubicBezTo>
                      <a:cubicBezTo>
                        <a:pt x="214" y="499"/>
                        <a:pt x="273" y="441"/>
                        <a:pt x="370" y="382"/>
                      </a:cubicBezTo>
                      <a:cubicBezTo>
                        <a:pt x="487" y="304"/>
                        <a:pt x="662" y="285"/>
                        <a:pt x="798" y="285"/>
                      </a:cubicBezTo>
                      <a:cubicBezTo>
                        <a:pt x="973" y="285"/>
                        <a:pt x="1109" y="304"/>
                        <a:pt x="1246" y="382"/>
                      </a:cubicBezTo>
                      <a:lnTo>
                        <a:pt x="1265" y="382"/>
                      </a:lnTo>
                      <a:lnTo>
                        <a:pt x="1246" y="343"/>
                      </a:lnTo>
                      <a:cubicBezTo>
                        <a:pt x="1207" y="304"/>
                        <a:pt x="1207" y="227"/>
                        <a:pt x="1284" y="188"/>
                      </a:cubicBezTo>
                      <a:lnTo>
                        <a:pt x="1362" y="129"/>
                      </a:lnTo>
                      <a:cubicBezTo>
                        <a:pt x="1211" y="44"/>
                        <a:pt x="1018" y="0"/>
                        <a:pt x="8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9536;p70">
                  <a:extLst>
                    <a:ext uri="{FF2B5EF4-FFF2-40B4-BE49-F238E27FC236}">
                      <a16:creationId xmlns:a16="http://schemas.microsoft.com/office/drawing/2014/main" id="{6E6E154E-091B-79DB-AA9E-45D0D9AC2BDE}"/>
                    </a:ext>
                  </a:extLst>
                </p:cNvPr>
                <p:cNvSpPr/>
                <p:nvPr/>
              </p:nvSpPr>
              <p:spPr>
                <a:xfrm>
                  <a:off x="959200" y="628200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57" y="243"/>
                      </a:moveTo>
                      <a:cubicBezTo>
                        <a:pt x="1032" y="243"/>
                        <a:pt x="1168" y="263"/>
                        <a:pt x="1285" y="340"/>
                      </a:cubicBezTo>
                      <a:cubicBezTo>
                        <a:pt x="1382" y="399"/>
                        <a:pt x="1441" y="457"/>
                        <a:pt x="1441" y="535"/>
                      </a:cubicBezTo>
                      <a:cubicBezTo>
                        <a:pt x="1441" y="613"/>
                        <a:pt x="1382" y="652"/>
                        <a:pt x="1285" y="730"/>
                      </a:cubicBezTo>
                      <a:cubicBezTo>
                        <a:pt x="1168" y="798"/>
                        <a:pt x="1003" y="832"/>
                        <a:pt x="840" y="832"/>
                      </a:cubicBezTo>
                      <a:cubicBezTo>
                        <a:pt x="677" y="832"/>
                        <a:pt x="516" y="798"/>
                        <a:pt x="409" y="730"/>
                      </a:cubicBezTo>
                      <a:cubicBezTo>
                        <a:pt x="312" y="671"/>
                        <a:pt x="273" y="613"/>
                        <a:pt x="273" y="535"/>
                      </a:cubicBezTo>
                      <a:cubicBezTo>
                        <a:pt x="273" y="457"/>
                        <a:pt x="312" y="399"/>
                        <a:pt x="409" y="340"/>
                      </a:cubicBezTo>
                      <a:cubicBezTo>
                        <a:pt x="546" y="263"/>
                        <a:pt x="701" y="243"/>
                        <a:pt x="857" y="243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52"/>
                        <a:pt x="40" y="749"/>
                        <a:pt x="137" y="827"/>
                      </a:cubicBezTo>
                      <a:lnTo>
                        <a:pt x="234" y="788"/>
                      </a:lnTo>
                      <a:cubicBezTo>
                        <a:pt x="267" y="763"/>
                        <a:pt x="300" y="753"/>
                        <a:pt x="328" y="753"/>
                      </a:cubicBezTo>
                      <a:cubicBezTo>
                        <a:pt x="367" y="753"/>
                        <a:pt x="398" y="773"/>
                        <a:pt x="409" y="807"/>
                      </a:cubicBezTo>
                      <a:cubicBezTo>
                        <a:pt x="448" y="846"/>
                        <a:pt x="448" y="924"/>
                        <a:pt x="371" y="982"/>
                      </a:cubicBezTo>
                      <a:cubicBezTo>
                        <a:pt x="507" y="1021"/>
                        <a:pt x="662" y="1080"/>
                        <a:pt x="818" y="1080"/>
                      </a:cubicBezTo>
                      <a:cubicBezTo>
                        <a:pt x="1013" y="1080"/>
                        <a:pt x="1246" y="1021"/>
                        <a:pt x="1382" y="924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3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9537;p70">
                  <a:extLst>
                    <a:ext uri="{FF2B5EF4-FFF2-40B4-BE49-F238E27FC236}">
                      <a16:creationId xmlns:a16="http://schemas.microsoft.com/office/drawing/2014/main" id="{25DD8B50-A70A-C2E9-1ED2-95EDACA9AC92}"/>
                    </a:ext>
                  </a:extLst>
                </p:cNvPr>
                <p:cNvSpPr/>
                <p:nvPr/>
              </p:nvSpPr>
              <p:spPr>
                <a:xfrm>
                  <a:off x="962125" y="6724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73" y="244"/>
                        <a:pt x="1129" y="263"/>
                        <a:pt x="1246" y="341"/>
                      </a:cubicBezTo>
                      <a:cubicBezTo>
                        <a:pt x="1343" y="399"/>
                        <a:pt x="1401" y="477"/>
                        <a:pt x="1401" y="535"/>
                      </a:cubicBezTo>
                      <a:cubicBezTo>
                        <a:pt x="1401" y="613"/>
                        <a:pt x="1343" y="672"/>
                        <a:pt x="1246" y="730"/>
                      </a:cubicBezTo>
                      <a:cubicBezTo>
                        <a:pt x="1129" y="808"/>
                        <a:pt x="964" y="847"/>
                        <a:pt x="801" y="847"/>
                      </a:cubicBezTo>
                      <a:cubicBezTo>
                        <a:pt x="638" y="847"/>
                        <a:pt x="477" y="808"/>
                        <a:pt x="370" y="730"/>
                      </a:cubicBezTo>
                      <a:cubicBezTo>
                        <a:pt x="273" y="691"/>
                        <a:pt x="215" y="613"/>
                        <a:pt x="215" y="535"/>
                      </a:cubicBezTo>
                      <a:cubicBezTo>
                        <a:pt x="234" y="477"/>
                        <a:pt x="273" y="399"/>
                        <a:pt x="370" y="341"/>
                      </a:cubicBezTo>
                      <a:cubicBezTo>
                        <a:pt x="487" y="283"/>
                        <a:pt x="662" y="244"/>
                        <a:pt x="818" y="24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59" y="730"/>
                        <a:pt x="117" y="808"/>
                      </a:cubicBezTo>
                      <a:lnTo>
                        <a:pt x="254" y="730"/>
                      </a:lnTo>
                      <a:cubicBezTo>
                        <a:pt x="260" y="723"/>
                        <a:pt x="273" y="719"/>
                        <a:pt x="289" y="719"/>
                      </a:cubicBezTo>
                      <a:cubicBezTo>
                        <a:pt x="321" y="719"/>
                        <a:pt x="364" y="736"/>
                        <a:pt x="390" y="788"/>
                      </a:cubicBezTo>
                      <a:cubicBezTo>
                        <a:pt x="429" y="827"/>
                        <a:pt x="429" y="905"/>
                        <a:pt x="351" y="963"/>
                      </a:cubicBezTo>
                      <a:lnTo>
                        <a:pt x="331" y="983"/>
                      </a:lnTo>
                      <a:cubicBezTo>
                        <a:pt x="468" y="1041"/>
                        <a:pt x="643" y="1080"/>
                        <a:pt x="837" y="1080"/>
                      </a:cubicBezTo>
                      <a:cubicBezTo>
                        <a:pt x="1032" y="1080"/>
                        <a:pt x="1246" y="1022"/>
                        <a:pt x="1401" y="925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9538;p70">
                  <a:extLst>
                    <a:ext uri="{FF2B5EF4-FFF2-40B4-BE49-F238E27FC236}">
                      <a16:creationId xmlns:a16="http://schemas.microsoft.com/office/drawing/2014/main" id="{2C1EEED2-1404-9FA1-E9CC-B1E87EEFBEA3}"/>
                    </a:ext>
                  </a:extLst>
                </p:cNvPr>
                <p:cNvSpPr/>
                <p:nvPr/>
              </p:nvSpPr>
              <p:spPr>
                <a:xfrm>
                  <a:off x="978675" y="945050"/>
                  <a:ext cx="41350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3" extrusionOk="0">
                      <a:moveTo>
                        <a:pt x="837" y="215"/>
                      </a:moveTo>
                      <a:cubicBezTo>
                        <a:pt x="992" y="215"/>
                        <a:pt x="1148" y="234"/>
                        <a:pt x="1265" y="312"/>
                      </a:cubicBezTo>
                      <a:cubicBezTo>
                        <a:pt x="1362" y="371"/>
                        <a:pt x="1420" y="429"/>
                        <a:pt x="1420" y="507"/>
                      </a:cubicBezTo>
                      <a:cubicBezTo>
                        <a:pt x="1420" y="585"/>
                        <a:pt x="1362" y="624"/>
                        <a:pt x="1265" y="701"/>
                      </a:cubicBezTo>
                      <a:cubicBezTo>
                        <a:pt x="1148" y="779"/>
                        <a:pt x="983" y="818"/>
                        <a:pt x="820" y="818"/>
                      </a:cubicBezTo>
                      <a:cubicBezTo>
                        <a:pt x="657" y="818"/>
                        <a:pt x="496" y="779"/>
                        <a:pt x="389" y="701"/>
                      </a:cubicBezTo>
                      <a:cubicBezTo>
                        <a:pt x="292" y="662"/>
                        <a:pt x="253" y="585"/>
                        <a:pt x="253" y="507"/>
                      </a:cubicBezTo>
                      <a:cubicBezTo>
                        <a:pt x="253" y="429"/>
                        <a:pt x="292" y="390"/>
                        <a:pt x="389" y="312"/>
                      </a:cubicBezTo>
                      <a:cubicBezTo>
                        <a:pt x="506" y="234"/>
                        <a:pt x="681" y="215"/>
                        <a:pt x="837" y="215"/>
                      </a:cubicBezTo>
                      <a:close/>
                      <a:moveTo>
                        <a:pt x="700" y="1"/>
                      </a:moveTo>
                      <a:cubicBezTo>
                        <a:pt x="545" y="20"/>
                        <a:pt x="389" y="40"/>
                        <a:pt x="272" y="118"/>
                      </a:cubicBezTo>
                      <a:cubicBezTo>
                        <a:pt x="97" y="215"/>
                        <a:pt x="0" y="371"/>
                        <a:pt x="0" y="507"/>
                      </a:cubicBezTo>
                      <a:cubicBezTo>
                        <a:pt x="0" y="643"/>
                        <a:pt x="97" y="799"/>
                        <a:pt x="272" y="896"/>
                      </a:cubicBezTo>
                      <a:cubicBezTo>
                        <a:pt x="44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6"/>
                      </a:cubicBezTo>
                      <a:cubicBezTo>
                        <a:pt x="1557" y="799"/>
                        <a:pt x="1654" y="643"/>
                        <a:pt x="1654" y="507"/>
                      </a:cubicBezTo>
                      <a:cubicBezTo>
                        <a:pt x="1654" y="371"/>
                        <a:pt x="1557" y="215"/>
                        <a:pt x="1381" y="118"/>
                      </a:cubicBezTo>
                      <a:cubicBezTo>
                        <a:pt x="1265" y="40"/>
                        <a:pt x="1090" y="1"/>
                        <a:pt x="953" y="1"/>
                      </a:cubicBezTo>
                      <a:lnTo>
                        <a:pt x="953" y="40"/>
                      </a:lnTo>
                      <a:cubicBezTo>
                        <a:pt x="953" y="98"/>
                        <a:pt x="895" y="176"/>
                        <a:pt x="837" y="176"/>
                      </a:cubicBezTo>
                      <a:cubicBezTo>
                        <a:pt x="759" y="176"/>
                        <a:pt x="700" y="118"/>
                        <a:pt x="700" y="40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9539;p70">
                  <a:extLst>
                    <a:ext uri="{FF2B5EF4-FFF2-40B4-BE49-F238E27FC236}">
                      <a16:creationId xmlns:a16="http://schemas.microsoft.com/office/drawing/2014/main" id="{7C79FB47-A3FD-EC39-5E55-01E3F865C4EC}"/>
                    </a:ext>
                  </a:extLst>
                </p:cNvPr>
                <p:cNvSpPr/>
                <p:nvPr/>
              </p:nvSpPr>
              <p:spPr>
                <a:xfrm>
                  <a:off x="785575" y="773925"/>
                  <a:ext cx="41375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9" extrusionOk="0">
                      <a:moveTo>
                        <a:pt x="837" y="251"/>
                      </a:moveTo>
                      <a:cubicBezTo>
                        <a:pt x="1012" y="251"/>
                        <a:pt x="1148" y="270"/>
                        <a:pt x="1285" y="348"/>
                      </a:cubicBezTo>
                      <a:cubicBezTo>
                        <a:pt x="1382" y="406"/>
                        <a:pt x="1421" y="465"/>
                        <a:pt x="1421" y="543"/>
                      </a:cubicBezTo>
                      <a:cubicBezTo>
                        <a:pt x="1421" y="620"/>
                        <a:pt x="1382" y="698"/>
                        <a:pt x="1285" y="737"/>
                      </a:cubicBezTo>
                      <a:cubicBezTo>
                        <a:pt x="1158" y="815"/>
                        <a:pt x="993" y="854"/>
                        <a:pt x="832" y="854"/>
                      </a:cubicBezTo>
                      <a:cubicBezTo>
                        <a:pt x="672" y="854"/>
                        <a:pt x="516" y="815"/>
                        <a:pt x="409" y="737"/>
                      </a:cubicBezTo>
                      <a:cubicBezTo>
                        <a:pt x="312" y="698"/>
                        <a:pt x="253" y="620"/>
                        <a:pt x="253" y="543"/>
                      </a:cubicBezTo>
                      <a:cubicBezTo>
                        <a:pt x="253" y="465"/>
                        <a:pt x="312" y="426"/>
                        <a:pt x="409" y="348"/>
                      </a:cubicBezTo>
                      <a:cubicBezTo>
                        <a:pt x="526" y="270"/>
                        <a:pt x="701" y="251"/>
                        <a:pt x="837" y="251"/>
                      </a:cubicBezTo>
                      <a:close/>
                      <a:moveTo>
                        <a:pt x="812" y="0"/>
                      </a:moveTo>
                      <a:cubicBezTo>
                        <a:pt x="620" y="0"/>
                        <a:pt x="424" y="44"/>
                        <a:pt x="253" y="134"/>
                      </a:cubicBezTo>
                      <a:cubicBezTo>
                        <a:pt x="98" y="231"/>
                        <a:pt x="0" y="367"/>
                        <a:pt x="0" y="523"/>
                      </a:cubicBezTo>
                      <a:cubicBezTo>
                        <a:pt x="0" y="659"/>
                        <a:pt x="98" y="815"/>
                        <a:pt x="253" y="912"/>
                      </a:cubicBezTo>
                      <a:cubicBezTo>
                        <a:pt x="428" y="1009"/>
                        <a:pt x="623" y="1048"/>
                        <a:pt x="818" y="1048"/>
                      </a:cubicBezTo>
                      <a:cubicBezTo>
                        <a:pt x="1012" y="1048"/>
                        <a:pt x="1226" y="1009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18" y="251"/>
                      </a:cubicBezTo>
                      <a:lnTo>
                        <a:pt x="1401" y="329"/>
                      </a:lnTo>
                      <a:cubicBezTo>
                        <a:pt x="1401" y="348"/>
                        <a:pt x="1382" y="348"/>
                        <a:pt x="1362" y="348"/>
                      </a:cubicBezTo>
                      <a:cubicBezTo>
                        <a:pt x="1304" y="348"/>
                        <a:pt x="1285" y="329"/>
                        <a:pt x="1265" y="309"/>
                      </a:cubicBezTo>
                      <a:cubicBezTo>
                        <a:pt x="1226" y="251"/>
                        <a:pt x="1226" y="173"/>
                        <a:pt x="1304" y="134"/>
                      </a:cubicBezTo>
                      <a:lnTo>
                        <a:pt x="1323" y="115"/>
                      </a:lnTo>
                      <a:cubicBezTo>
                        <a:pt x="1172" y="39"/>
                        <a:pt x="994" y="0"/>
                        <a:pt x="8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9540;p70">
                  <a:extLst>
                    <a:ext uri="{FF2B5EF4-FFF2-40B4-BE49-F238E27FC236}">
                      <a16:creationId xmlns:a16="http://schemas.microsoft.com/office/drawing/2014/main" id="{F04FB85F-88F3-3E40-23B7-AC59558702DA}"/>
                    </a:ext>
                  </a:extLst>
                </p:cNvPr>
                <p:cNvSpPr/>
                <p:nvPr/>
              </p:nvSpPr>
              <p:spPr>
                <a:xfrm>
                  <a:off x="569150" y="599725"/>
                  <a:ext cx="69575" cy="14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3" h="5643" extrusionOk="0">
                      <a:moveTo>
                        <a:pt x="2665" y="1"/>
                      </a:moveTo>
                      <a:cubicBezTo>
                        <a:pt x="2588" y="1"/>
                        <a:pt x="2549" y="40"/>
                        <a:pt x="2549" y="118"/>
                      </a:cubicBezTo>
                      <a:lnTo>
                        <a:pt x="2549" y="4009"/>
                      </a:lnTo>
                      <a:lnTo>
                        <a:pt x="0" y="5487"/>
                      </a:lnTo>
                      <a:lnTo>
                        <a:pt x="233" y="5643"/>
                      </a:lnTo>
                      <a:lnTo>
                        <a:pt x="2743" y="4164"/>
                      </a:lnTo>
                      <a:cubicBezTo>
                        <a:pt x="2782" y="4125"/>
                        <a:pt x="2782" y="4086"/>
                        <a:pt x="2782" y="4067"/>
                      </a:cubicBezTo>
                      <a:lnTo>
                        <a:pt x="2782" y="118"/>
                      </a:lnTo>
                      <a:cubicBezTo>
                        <a:pt x="2782" y="40"/>
                        <a:pt x="2743" y="1"/>
                        <a:pt x="26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9541;p70">
                  <a:extLst>
                    <a:ext uri="{FF2B5EF4-FFF2-40B4-BE49-F238E27FC236}">
                      <a16:creationId xmlns:a16="http://schemas.microsoft.com/office/drawing/2014/main" id="{3E83E737-1C53-1012-2FFA-234F883B9100}"/>
                    </a:ext>
                  </a:extLst>
                </p:cNvPr>
                <p:cNvSpPr/>
                <p:nvPr/>
              </p:nvSpPr>
              <p:spPr>
                <a:xfrm>
                  <a:off x="562825" y="735925"/>
                  <a:ext cx="12175" cy="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32" extrusionOk="0">
                      <a:moveTo>
                        <a:pt x="253" y="0"/>
                      </a:moveTo>
                      <a:lnTo>
                        <a:pt x="58" y="98"/>
                      </a:lnTo>
                      <a:cubicBezTo>
                        <a:pt x="20" y="136"/>
                        <a:pt x="0" y="214"/>
                        <a:pt x="20" y="292"/>
                      </a:cubicBezTo>
                      <a:cubicBezTo>
                        <a:pt x="58" y="331"/>
                        <a:pt x="97" y="331"/>
                        <a:pt x="117" y="331"/>
                      </a:cubicBezTo>
                      <a:cubicBezTo>
                        <a:pt x="156" y="331"/>
                        <a:pt x="175" y="331"/>
                        <a:pt x="175" y="312"/>
                      </a:cubicBezTo>
                      <a:lnTo>
                        <a:pt x="486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9542;p70">
                  <a:extLst>
                    <a:ext uri="{FF2B5EF4-FFF2-40B4-BE49-F238E27FC236}">
                      <a16:creationId xmlns:a16="http://schemas.microsoft.com/office/drawing/2014/main" id="{AFE4C6E3-FF19-3F28-3654-B0E918AA4D2F}"/>
                    </a:ext>
                  </a:extLst>
                </p:cNvPr>
                <p:cNvSpPr/>
                <p:nvPr/>
              </p:nvSpPr>
              <p:spPr>
                <a:xfrm>
                  <a:off x="679550" y="649825"/>
                  <a:ext cx="288925" cy="16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7" h="6694" extrusionOk="0">
                      <a:moveTo>
                        <a:pt x="11343" y="1"/>
                      </a:moveTo>
                      <a:lnTo>
                        <a:pt x="10078" y="740"/>
                      </a:lnTo>
                      <a:cubicBezTo>
                        <a:pt x="10085" y="737"/>
                        <a:pt x="10092" y="735"/>
                        <a:pt x="10100" y="735"/>
                      </a:cubicBezTo>
                      <a:cubicBezTo>
                        <a:pt x="10136" y="735"/>
                        <a:pt x="10175" y="770"/>
                        <a:pt x="10175" y="818"/>
                      </a:cubicBezTo>
                      <a:cubicBezTo>
                        <a:pt x="10175" y="896"/>
                        <a:pt x="10117" y="935"/>
                        <a:pt x="10039" y="935"/>
                      </a:cubicBezTo>
                      <a:lnTo>
                        <a:pt x="9650" y="935"/>
                      </a:lnTo>
                      <a:lnTo>
                        <a:pt x="7413" y="2219"/>
                      </a:lnTo>
                      <a:cubicBezTo>
                        <a:pt x="7471" y="2219"/>
                        <a:pt x="7510" y="2277"/>
                        <a:pt x="7510" y="2355"/>
                      </a:cubicBezTo>
                      <a:cubicBezTo>
                        <a:pt x="7510" y="2413"/>
                        <a:pt x="7471" y="2472"/>
                        <a:pt x="7393" y="2472"/>
                      </a:cubicBezTo>
                      <a:lnTo>
                        <a:pt x="7004" y="2472"/>
                      </a:lnTo>
                      <a:lnTo>
                        <a:pt x="0" y="6538"/>
                      </a:lnTo>
                      <a:cubicBezTo>
                        <a:pt x="0" y="6538"/>
                        <a:pt x="20" y="6538"/>
                        <a:pt x="20" y="6557"/>
                      </a:cubicBezTo>
                      <a:cubicBezTo>
                        <a:pt x="98" y="6596"/>
                        <a:pt x="156" y="6654"/>
                        <a:pt x="195" y="6693"/>
                      </a:cubicBezTo>
                      <a:lnTo>
                        <a:pt x="4553" y="4203"/>
                      </a:lnTo>
                      <a:cubicBezTo>
                        <a:pt x="4494" y="4164"/>
                        <a:pt x="4475" y="4145"/>
                        <a:pt x="4475" y="4086"/>
                      </a:cubicBezTo>
                      <a:cubicBezTo>
                        <a:pt x="4475" y="4028"/>
                        <a:pt x="4533" y="3970"/>
                        <a:pt x="4592" y="3970"/>
                      </a:cubicBezTo>
                      <a:lnTo>
                        <a:pt x="4942" y="3970"/>
                      </a:lnTo>
                      <a:lnTo>
                        <a:pt x="11557" y="156"/>
                      </a:lnTo>
                      <a:cubicBezTo>
                        <a:pt x="11537" y="137"/>
                        <a:pt x="11479" y="137"/>
                        <a:pt x="11459" y="98"/>
                      </a:cubicBezTo>
                      <a:cubicBezTo>
                        <a:pt x="11401" y="79"/>
                        <a:pt x="11362" y="40"/>
                        <a:pt x="113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9543;p70">
                  <a:extLst>
                    <a:ext uri="{FF2B5EF4-FFF2-40B4-BE49-F238E27FC236}">
                      <a16:creationId xmlns:a16="http://schemas.microsoft.com/office/drawing/2014/main" id="{EA0D1C1F-BBAE-00EC-6826-B436765819CF}"/>
                    </a:ext>
                  </a:extLst>
                </p:cNvPr>
                <p:cNvSpPr/>
                <p:nvPr/>
              </p:nvSpPr>
              <p:spPr>
                <a:xfrm>
                  <a:off x="677125" y="818600"/>
                  <a:ext cx="500" cy="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1" extrusionOk="0">
                      <a:moveTo>
                        <a:pt x="0" y="1"/>
                      </a:moveTo>
                      <a:cubicBezTo>
                        <a:pt x="19" y="1"/>
                        <a:pt x="19" y="20"/>
                        <a:pt x="0" y="1"/>
                      </a:cubicBezTo>
                      <a:cubicBezTo>
                        <a:pt x="19" y="20"/>
                        <a:pt x="19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9544;p70">
                  <a:extLst>
                    <a:ext uri="{FF2B5EF4-FFF2-40B4-BE49-F238E27FC236}">
                      <a16:creationId xmlns:a16="http://schemas.microsoft.com/office/drawing/2014/main" id="{FF996B23-3798-FBAB-5A16-E0C6FAF9B3A9}"/>
                    </a:ext>
                  </a:extLst>
                </p:cNvPr>
                <p:cNvSpPr/>
                <p:nvPr/>
              </p:nvSpPr>
              <p:spPr>
                <a:xfrm>
                  <a:off x="676150" y="812275"/>
                  <a:ext cx="78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93" extrusionOk="0">
                      <a:moveTo>
                        <a:pt x="136" y="1"/>
                      </a:moveTo>
                      <a:lnTo>
                        <a:pt x="58" y="59"/>
                      </a:lnTo>
                      <a:cubicBezTo>
                        <a:pt x="20" y="79"/>
                        <a:pt x="0" y="156"/>
                        <a:pt x="20" y="234"/>
                      </a:cubicBezTo>
                      <a:cubicBezTo>
                        <a:pt x="20" y="254"/>
                        <a:pt x="39" y="254"/>
                        <a:pt x="39" y="254"/>
                      </a:cubicBezTo>
                      <a:cubicBezTo>
                        <a:pt x="39" y="254"/>
                        <a:pt x="58" y="254"/>
                        <a:pt x="58" y="273"/>
                      </a:cubicBezTo>
                      <a:cubicBezTo>
                        <a:pt x="97" y="273"/>
                        <a:pt x="97" y="293"/>
                        <a:pt x="117" y="293"/>
                      </a:cubicBezTo>
                      <a:cubicBezTo>
                        <a:pt x="136" y="293"/>
                        <a:pt x="156" y="293"/>
                        <a:pt x="156" y="273"/>
                      </a:cubicBezTo>
                      <a:lnTo>
                        <a:pt x="311" y="195"/>
                      </a:lnTo>
                      <a:cubicBezTo>
                        <a:pt x="292" y="137"/>
                        <a:pt x="234" y="79"/>
                        <a:pt x="156" y="40"/>
                      </a:cubicBezTo>
                      <a:cubicBezTo>
                        <a:pt x="156" y="40"/>
                        <a:pt x="136" y="40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9545;p70">
                  <a:extLst>
                    <a:ext uri="{FF2B5EF4-FFF2-40B4-BE49-F238E27FC236}">
                      <a16:creationId xmlns:a16="http://schemas.microsoft.com/office/drawing/2014/main" id="{D1F9022A-36DD-BFA4-98FD-3AE23EC073AE}"/>
                    </a:ext>
                  </a:extLst>
                </p:cNvPr>
                <p:cNvSpPr/>
                <p:nvPr/>
              </p:nvSpPr>
              <p:spPr>
                <a:xfrm>
                  <a:off x="963600" y="646725"/>
                  <a:ext cx="7300" cy="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42" extrusionOk="0">
                      <a:moveTo>
                        <a:pt x="152" y="1"/>
                      </a:moveTo>
                      <a:cubicBezTo>
                        <a:pt x="135" y="1"/>
                        <a:pt x="117" y="3"/>
                        <a:pt x="97" y="8"/>
                      </a:cubicBezTo>
                      <a:lnTo>
                        <a:pt x="0" y="66"/>
                      </a:lnTo>
                      <a:cubicBezTo>
                        <a:pt x="19" y="105"/>
                        <a:pt x="78" y="164"/>
                        <a:pt x="117" y="183"/>
                      </a:cubicBezTo>
                      <a:cubicBezTo>
                        <a:pt x="136" y="203"/>
                        <a:pt x="195" y="203"/>
                        <a:pt x="214" y="241"/>
                      </a:cubicBezTo>
                      <a:cubicBezTo>
                        <a:pt x="272" y="203"/>
                        <a:pt x="292" y="125"/>
                        <a:pt x="272" y="66"/>
                      </a:cubicBezTo>
                      <a:cubicBezTo>
                        <a:pt x="243" y="23"/>
                        <a:pt x="203" y="1"/>
                        <a:pt x="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9546;p70">
                  <a:extLst>
                    <a:ext uri="{FF2B5EF4-FFF2-40B4-BE49-F238E27FC236}">
                      <a16:creationId xmlns:a16="http://schemas.microsoft.com/office/drawing/2014/main" id="{CA095527-A904-673E-6595-644607973E90}"/>
                    </a:ext>
                  </a:extLst>
                </p:cNvPr>
                <p:cNvSpPr/>
                <p:nvPr/>
              </p:nvSpPr>
              <p:spPr>
                <a:xfrm>
                  <a:off x="818650" y="753925"/>
                  <a:ext cx="511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1051" extrusionOk="0">
                      <a:moveTo>
                        <a:pt x="1557" y="0"/>
                      </a:moveTo>
                      <a:lnTo>
                        <a:pt x="0" y="915"/>
                      </a:lnTo>
                      <a:cubicBezTo>
                        <a:pt x="39" y="915"/>
                        <a:pt x="59" y="934"/>
                        <a:pt x="78" y="934"/>
                      </a:cubicBezTo>
                      <a:cubicBezTo>
                        <a:pt x="137" y="953"/>
                        <a:pt x="176" y="1012"/>
                        <a:pt x="234" y="1051"/>
                      </a:cubicBezTo>
                      <a:lnTo>
                        <a:pt x="204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9547;p70">
                  <a:extLst>
                    <a:ext uri="{FF2B5EF4-FFF2-40B4-BE49-F238E27FC236}">
                      <a16:creationId xmlns:a16="http://schemas.microsoft.com/office/drawing/2014/main" id="{081D4A19-2815-9DD1-606A-6E6637BFA907}"/>
                    </a:ext>
                  </a:extLst>
                </p:cNvPr>
                <p:cNvSpPr/>
                <p:nvPr/>
              </p:nvSpPr>
              <p:spPr>
                <a:xfrm>
                  <a:off x="868750" y="692625"/>
                  <a:ext cx="101675" cy="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7" h="2219" extrusionOk="0">
                      <a:moveTo>
                        <a:pt x="3833" y="1"/>
                      </a:moveTo>
                      <a:lnTo>
                        <a:pt x="0" y="2219"/>
                      </a:lnTo>
                      <a:lnTo>
                        <a:pt x="487" y="2219"/>
                      </a:lnTo>
                      <a:lnTo>
                        <a:pt x="4066" y="156"/>
                      </a:lnTo>
                      <a:cubicBezTo>
                        <a:pt x="4027" y="156"/>
                        <a:pt x="4008" y="118"/>
                        <a:pt x="3989" y="118"/>
                      </a:cubicBezTo>
                      <a:cubicBezTo>
                        <a:pt x="3911" y="79"/>
                        <a:pt x="3872" y="59"/>
                        <a:pt x="38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9548;p70">
                  <a:extLst>
                    <a:ext uri="{FF2B5EF4-FFF2-40B4-BE49-F238E27FC236}">
                      <a16:creationId xmlns:a16="http://schemas.microsoft.com/office/drawing/2014/main" id="{687F2C92-10BD-A268-47FE-5E7C521FA285}"/>
                    </a:ext>
                  </a:extLst>
                </p:cNvPr>
                <p:cNvSpPr/>
                <p:nvPr/>
              </p:nvSpPr>
              <p:spPr>
                <a:xfrm>
                  <a:off x="964550" y="690025"/>
                  <a:ext cx="83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61" extrusionOk="0">
                      <a:moveTo>
                        <a:pt x="183" y="0"/>
                      </a:moveTo>
                      <a:cubicBezTo>
                        <a:pt x="167" y="0"/>
                        <a:pt x="152" y="3"/>
                        <a:pt x="137" y="8"/>
                      </a:cubicBezTo>
                      <a:lnTo>
                        <a:pt x="1" y="85"/>
                      </a:lnTo>
                      <a:cubicBezTo>
                        <a:pt x="59" y="144"/>
                        <a:pt x="98" y="202"/>
                        <a:pt x="157" y="222"/>
                      </a:cubicBezTo>
                      <a:cubicBezTo>
                        <a:pt x="176" y="222"/>
                        <a:pt x="195" y="260"/>
                        <a:pt x="234" y="260"/>
                      </a:cubicBezTo>
                      <a:lnTo>
                        <a:pt x="254" y="222"/>
                      </a:lnTo>
                      <a:cubicBezTo>
                        <a:pt x="293" y="202"/>
                        <a:pt x="332" y="124"/>
                        <a:pt x="293" y="66"/>
                      </a:cubicBezTo>
                      <a:cubicBezTo>
                        <a:pt x="278" y="22"/>
                        <a:pt x="231" y="0"/>
                        <a:pt x="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9549;p70">
                  <a:extLst>
                    <a:ext uri="{FF2B5EF4-FFF2-40B4-BE49-F238E27FC236}">
                      <a16:creationId xmlns:a16="http://schemas.microsoft.com/office/drawing/2014/main" id="{D68E31EF-8023-8BF7-558A-5F4B0C5519E9}"/>
                    </a:ext>
                  </a:extLst>
                </p:cNvPr>
                <p:cNvSpPr/>
                <p:nvPr/>
              </p:nvSpPr>
              <p:spPr>
                <a:xfrm>
                  <a:off x="816225" y="777250"/>
                  <a:ext cx="73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35" extrusionOk="0">
                      <a:moveTo>
                        <a:pt x="97" y="1"/>
                      </a:moveTo>
                      <a:lnTo>
                        <a:pt x="78" y="20"/>
                      </a:lnTo>
                      <a:cubicBezTo>
                        <a:pt x="39" y="40"/>
                        <a:pt x="0" y="118"/>
                        <a:pt x="39" y="196"/>
                      </a:cubicBezTo>
                      <a:cubicBezTo>
                        <a:pt x="59" y="234"/>
                        <a:pt x="97" y="234"/>
                        <a:pt x="117" y="234"/>
                      </a:cubicBezTo>
                      <a:cubicBezTo>
                        <a:pt x="156" y="234"/>
                        <a:pt x="175" y="234"/>
                        <a:pt x="175" y="215"/>
                      </a:cubicBezTo>
                      <a:lnTo>
                        <a:pt x="292" y="137"/>
                      </a:lnTo>
                      <a:cubicBezTo>
                        <a:pt x="273" y="98"/>
                        <a:pt x="253" y="40"/>
                        <a:pt x="175" y="20"/>
                      </a:cubicBezTo>
                      <a:cubicBezTo>
                        <a:pt x="156" y="1"/>
                        <a:pt x="117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9550;p70">
                  <a:extLst>
                    <a:ext uri="{FF2B5EF4-FFF2-40B4-BE49-F238E27FC236}">
                      <a16:creationId xmlns:a16="http://schemas.microsoft.com/office/drawing/2014/main" id="{04D723E7-E341-931F-4779-3A8DC78EA66E}"/>
                    </a:ext>
                  </a:extLst>
                </p:cNvPr>
                <p:cNvSpPr/>
                <p:nvPr/>
              </p:nvSpPr>
              <p:spPr>
                <a:xfrm>
                  <a:off x="723800" y="705275"/>
                  <a:ext cx="1410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254" extrusionOk="0">
                      <a:moveTo>
                        <a:pt x="429" y="1"/>
                      </a:moveTo>
                      <a:lnTo>
                        <a:pt x="1" y="254"/>
                      </a:lnTo>
                      <a:lnTo>
                        <a:pt x="5234" y="254"/>
                      </a:lnTo>
                      <a:lnTo>
                        <a:pt x="564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9551;p70">
                  <a:extLst>
                    <a:ext uri="{FF2B5EF4-FFF2-40B4-BE49-F238E27FC236}">
                      <a16:creationId xmlns:a16="http://schemas.microsoft.com/office/drawing/2014/main" id="{99BAE991-B58C-6666-8CA6-C0ED51D361DF}"/>
                    </a:ext>
                  </a:extLst>
                </p:cNvPr>
                <p:cNvSpPr/>
                <p:nvPr/>
              </p:nvSpPr>
              <p:spPr>
                <a:xfrm>
                  <a:off x="721375" y="705275"/>
                  <a:ext cx="131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254" extrusionOk="0">
                      <a:moveTo>
                        <a:pt x="13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cubicBezTo>
                        <a:pt x="0" y="195"/>
                        <a:pt x="59" y="254"/>
                        <a:pt x="98" y="254"/>
                      </a:cubicBezTo>
                      <a:lnTo>
                        <a:pt x="52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9552;p70">
                  <a:extLst>
                    <a:ext uri="{FF2B5EF4-FFF2-40B4-BE49-F238E27FC236}">
                      <a16:creationId xmlns:a16="http://schemas.microsoft.com/office/drawing/2014/main" id="{192263A9-5808-3C6A-9F9F-AE75234992BB}"/>
                    </a:ext>
                  </a:extLst>
                </p:cNvPr>
                <p:cNvSpPr/>
                <p:nvPr/>
              </p:nvSpPr>
              <p:spPr>
                <a:xfrm>
                  <a:off x="854650" y="705275"/>
                  <a:ext cx="126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" h="254" extrusionOk="0">
                      <a:moveTo>
                        <a:pt x="409" y="1"/>
                      </a:moveTo>
                      <a:lnTo>
                        <a:pt x="0" y="254"/>
                      </a:lnTo>
                      <a:lnTo>
                        <a:pt x="389" y="254"/>
                      </a:lnTo>
                      <a:cubicBezTo>
                        <a:pt x="467" y="254"/>
                        <a:pt x="506" y="195"/>
                        <a:pt x="506" y="137"/>
                      </a:cubicBezTo>
                      <a:cubicBezTo>
                        <a:pt x="506" y="59"/>
                        <a:pt x="467" y="20"/>
                        <a:pt x="4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9553;p70">
                  <a:extLst>
                    <a:ext uri="{FF2B5EF4-FFF2-40B4-BE49-F238E27FC236}">
                      <a16:creationId xmlns:a16="http://schemas.microsoft.com/office/drawing/2014/main" id="{5B80BAC5-D0F5-FE0F-3E0A-80322DDDBAE1}"/>
                    </a:ext>
                  </a:extLst>
                </p:cNvPr>
                <p:cNvSpPr/>
                <p:nvPr/>
              </p:nvSpPr>
              <p:spPr>
                <a:xfrm>
                  <a:off x="790450" y="667350"/>
                  <a:ext cx="141050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2" h="234" extrusionOk="0">
                      <a:moveTo>
                        <a:pt x="409" y="0"/>
                      </a:moveTo>
                      <a:lnTo>
                        <a:pt x="0" y="234"/>
                      </a:lnTo>
                      <a:lnTo>
                        <a:pt x="5214" y="234"/>
                      </a:lnTo>
                      <a:lnTo>
                        <a:pt x="564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9554;p70">
                  <a:extLst>
                    <a:ext uri="{FF2B5EF4-FFF2-40B4-BE49-F238E27FC236}">
                      <a16:creationId xmlns:a16="http://schemas.microsoft.com/office/drawing/2014/main" id="{AE1158F5-A667-B3D7-47B9-10117345CF6E}"/>
                    </a:ext>
                  </a:extLst>
                </p:cNvPr>
                <p:cNvSpPr/>
                <p:nvPr/>
              </p:nvSpPr>
              <p:spPr>
                <a:xfrm>
                  <a:off x="788000" y="667350"/>
                  <a:ext cx="126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234" extrusionOk="0">
                      <a:moveTo>
                        <a:pt x="117" y="0"/>
                      </a:moveTo>
                      <a:cubicBezTo>
                        <a:pt x="40" y="0"/>
                        <a:pt x="1" y="39"/>
                        <a:pt x="1" y="117"/>
                      </a:cubicBezTo>
                      <a:cubicBezTo>
                        <a:pt x="1" y="195"/>
                        <a:pt x="40" y="234"/>
                        <a:pt x="98" y="234"/>
                      </a:cubicBezTo>
                      <a:lnTo>
                        <a:pt x="5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9555;p70">
                  <a:extLst>
                    <a:ext uri="{FF2B5EF4-FFF2-40B4-BE49-F238E27FC236}">
                      <a16:creationId xmlns:a16="http://schemas.microsoft.com/office/drawing/2014/main" id="{774A1823-7577-73DF-F602-F4FBF6445075}"/>
                    </a:ext>
                  </a:extLst>
                </p:cNvPr>
                <p:cNvSpPr/>
                <p:nvPr/>
              </p:nvSpPr>
              <p:spPr>
                <a:xfrm>
                  <a:off x="920775" y="667350"/>
                  <a:ext cx="131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" h="234" extrusionOk="0">
                      <a:moveTo>
                        <a:pt x="429" y="0"/>
                      </a:moveTo>
                      <a:lnTo>
                        <a:pt x="1" y="234"/>
                      </a:lnTo>
                      <a:lnTo>
                        <a:pt x="390" y="234"/>
                      </a:lnTo>
                      <a:cubicBezTo>
                        <a:pt x="468" y="234"/>
                        <a:pt x="526" y="195"/>
                        <a:pt x="526" y="117"/>
                      </a:cubicBezTo>
                      <a:cubicBezTo>
                        <a:pt x="526" y="39"/>
                        <a:pt x="468" y="20"/>
                        <a:pt x="4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9556;p70">
                  <a:extLst>
                    <a:ext uri="{FF2B5EF4-FFF2-40B4-BE49-F238E27FC236}">
                      <a16:creationId xmlns:a16="http://schemas.microsoft.com/office/drawing/2014/main" id="{ADD05841-6C50-9044-0883-2C36A4B8CA88}"/>
                    </a:ext>
                  </a:extLst>
                </p:cNvPr>
                <p:cNvSpPr/>
                <p:nvPr/>
              </p:nvSpPr>
              <p:spPr>
                <a:xfrm>
                  <a:off x="793850" y="748075"/>
                  <a:ext cx="7492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235" extrusionOk="0">
                      <a:moveTo>
                        <a:pt x="389" y="1"/>
                      </a:moveTo>
                      <a:lnTo>
                        <a:pt x="0" y="215"/>
                      </a:lnTo>
                      <a:cubicBezTo>
                        <a:pt x="0" y="234"/>
                        <a:pt x="20" y="234"/>
                        <a:pt x="59" y="234"/>
                      </a:cubicBezTo>
                      <a:lnTo>
                        <a:pt x="2588" y="234"/>
                      </a:lnTo>
                      <a:lnTo>
                        <a:pt x="29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9557;p70">
                  <a:extLst>
                    <a:ext uri="{FF2B5EF4-FFF2-40B4-BE49-F238E27FC236}">
                      <a16:creationId xmlns:a16="http://schemas.microsoft.com/office/drawing/2014/main" id="{6400C114-650C-FE1D-7C2B-DF3C28E206CC}"/>
                    </a:ext>
                  </a:extLst>
                </p:cNvPr>
                <p:cNvSpPr/>
                <p:nvPr/>
              </p:nvSpPr>
              <p:spPr>
                <a:xfrm>
                  <a:off x="869725" y="474250"/>
                  <a:ext cx="602625" cy="2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05" h="11188" extrusionOk="0">
                      <a:moveTo>
                        <a:pt x="10609" y="7793"/>
                      </a:moveTo>
                      <a:cubicBezTo>
                        <a:pt x="10604" y="7796"/>
                        <a:pt x="10600" y="7798"/>
                        <a:pt x="10595" y="7801"/>
                      </a:cubicBezTo>
                      <a:lnTo>
                        <a:pt x="10595" y="7801"/>
                      </a:lnTo>
                      <a:lnTo>
                        <a:pt x="10609" y="7793"/>
                      </a:lnTo>
                      <a:close/>
                      <a:moveTo>
                        <a:pt x="24105" y="0"/>
                      </a:moveTo>
                      <a:lnTo>
                        <a:pt x="10609" y="7793"/>
                      </a:lnTo>
                      <a:lnTo>
                        <a:pt x="10609" y="7793"/>
                      </a:lnTo>
                      <a:cubicBezTo>
                        <a:pt x="10624" y="7786"/>
                        <a:pt x="10641" y="7782"/>
                        <a:pt x="10662" y="7782"/>
                      </a:cubicBezTo>
                      <a:cubicBezTo>
                        <a:pt x="10720" y="7782"/>
                        <a:pt x="10778" y="7841"/>
                        <a:pt x="10778" y="7919"/>
                      </a:cubicBezTo>
                      <a:lnTo>
                        <a:pt x="10778" y="7977"/>
                      </a:lnTo>
                      <a:lnTo>
                        <a:pt x="24105" y="292"/>
                      </a:lnTo>
                      <a:lnTo>
                        <a:pt x="24105" y="0"/>
                      </a:lnTo>
                      <a:close/>
                      <a:moveTo>
                        <a:pt x="8804" y="8836"/>
                      </a:moveTo>
                      <a:lnTo>
                        <a:pt x="8804" y="8836"/>
                      </a:lnTo>
                      <a:cubicBezTo>
                        <a:pt x="8779" y="8841"/>
                        <a:pt x="8759" y="8854"/>
                        <a:pt x="8745" y="8870"/>
                      </a:cubicBezTo>
                      <a:lnTo>
                        <a:pt x="8745" y="8870"/>
                      </a:lnTo>
                      <a:lnTo>
                        <a:pt x="8804" y="8836"/>
                      </a:lnTo>
                      <a:close/>
                      <a:moveTo>
                        <a:pt x="10595" y="7801"/>
                      </a:moveTo>
                      <a:lnTo>
                        <a:pt x="8804" y="8836"/>
                      </a:lnTo>
                      <a:lnTo>
                        <a:pt x="8804" y="8836"/>
                      </a:lnTo>
                      <a:cubicBezTo>
                        <a:pt x="8813" y="8834"/>
                        <a:pt x="8822" y="8833"/>
                        <a:pt x="8833" y="8833"/>
                      </a:cubicBezTo>
                      <a:cubicBezTo>
                        <a:pt x="8911" y="8833"/>
                        <a:pt x="8949" y="8891"/>
                        <a:pt x="8949" y="8950"/>
                      </a:cubicBezTo>
                      <a:lnTo>
                        <a:pt x="8949" y="9028"/>
                      </a:lnTo>
                      <a:lnTo>
                        <a:pt x="10545" y="8113"/>
                      </a:lnTo>
                      <a:lnTo>
                        <a:pt x="10545" y="7919"/>
                      </a:lnTo>
                      <a:cubicBezTo>
                        <a:pt x="10545" y="7867"/>
                        <a:pt x="10562" y="7825"/>
                        <a:pt x="10595" y="7801"/>
                      </a:cubicBezTo>
                      <a:close/>
                      <a:moveTo>
                        <a:pt x="6988" y="9885"/>
                      </a:moveTo>
                      <a:lnTo>
                        <a:pt x="6988" y="9885"/>
                      </a:lnTo>
                      <a:cubicBezTo>
                        <a:pt x="6956" y="9889"/>
                        <a:pt x="6927" y="9904"/>
                        <a:pt x="6908" y="9931"/>
                      </a:cubicBezTo>
                      <a:lnTo>
                        <a:pt x="6908" y="9931"/>
                      </a:lnTo>
                      <a:lnTo>
                        <a:pt x="6988" y="9885"/>
                      </a:lnTo>
                      <a:close/>
                      <a:moveTo>
                        <a:pt x="8745" y="8870"/>
                      </a:moveTo>
                      <a:lnTo>
                        <a:pt x="6988" y="9885"/>
                      </a:lnTo>
                      <a:lnTo>
                        <a:pt x="6988" y="9885"/>
                      </a:lnTo>
                      <a:cubicBezTo>
                        <a:pt x="6993" y="9884"/>
                        <a:pt x="6999" y="9884"/>
                        <a:pt x="7004" y="9884"/>
                      </a:cubicBezTo>
                      <a:cubicBezTo>
                        <a:pt x="7082" y="9884"/>
                        <a:pt x="7140" y="9923"/>
                        <a:pt x="7140" y="10000"/>
                      </a:cubicBezTo>
                      <a:lnTo>
                        <a:pt x="7140" y="10098"/>
                      </a:lnTo>
                      <a:lnTo>
                        <a:pt x="8716" y="9183"/>
                      </a:lnTo>
                      <a:lnTo>
                        <a:pt x="8716" y="8950"/>
                      </a:lnTo>
                      <a:cubicBezTo>
                        <a:pt x="8716" y="8921"/>
                        <a:pt x="8726" y="8892"/>
                        <a:pt x="8745" y="8870"/>
                      </a:cubicBezTo>
                      <a:close/>
                      <a:moveTo>
                        <a:pt x="6908" y="9931"/>
                      </a:moveTo>
                      <a:lnTo>
                        <a:pt x="5136" y="10954"/>
                      </a:lnTo>
                      <a:lnTo>
                        <a:pt x="428" y="10954"/>
                      </a:lnTo>
                      <a:lnTo>
                        <a:pt x="0" y="11187"/>
                      </a:lnTo>
                      <a:lnTo>
                        <a:pt x="5058" y="11187"/>
                      </a:lnTo>
                      <a:lnTo>
                        <a:pt x="5058" y="11070"/>
                      </a:lnTo>
                      <a:cubicBezTo>
                        <a:pt x="5058" y="10993"/>
                        <a:pt x="5117" y="10954"/>
                        <a:pt x="5195" y="10954"/>
                      </a:cubicBezTo>
                      <a:cubicBezTo>
                        <a:pt x="5253" y="10954"/>
                        <a:pt x="5311" y="10993"/>
                        <a:pt x="5311" y="11070"/>
                      </a:cubicBezTo>
                      <a:lnTo>
                        <a:pt x="5311" y="11148"/>
                      </a:lnTo>
                      <a:lnTo>
                        <a:pt x="6887" y="10214"/>
                      </a:lnTo>
                      <a:lnTo>
                        <a:pt x="6887" y="10000"/>
                      </a:lnTo>
                      <a:cubicBezTo>
                        <a:pt x="6887" y="9972"/>
                        <a:pt x="6895" y="9949"/>
                        <a:pt x="6908" y="99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9558;p70">
                  <a:extLst>
                    <a:ext uri="{FF2B5EF4-FFF2-40B4-BE49-F238E27FC236}">
                      <a16:creationId xmlns:a16="http://schemas.microsoft.com/office/drawing/2014/main" id="{B1D0C58F-857C-6132-784A-18AF02F8DBF9}"/>
                    </a:ext>
                  </a:extLst>
                </p:cNvPr>
                <p:cNvSpPr/>
                <p:nvPr/>
              </p:nvSpPr>
              <p:spPr>
                <a:xfrm>
                  <a:off x="791900" y="748075"/>
                  <a:ext cx="1170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215" extrusionOk="0">
                      <a:moveTo>
                        <a:pt x="137" y="1"/>
                      </a:moveTo>
                      <a:cubicBezTo>
                        <a:pt x="59" y="1"/>
                        <a:pt x="0" y="78"/>
                        <a:pt x="0" y="117"/>
                      </a:cubicBezTo>
                      <a:cubicBezTo>
                        <a:pt x="0" y="176"/>
                        <a:pt x="39" y="195"/>
                        <a:pt x="78" y="215"/>
                      </a:cubicBezTo>
                      <a:lnTo>
                        <a:pt x="4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9559;p70">
                  <a:extLst>
                    <a:ext uri="{FF2B5EF4-FFF2-40B4-BE49-F238E27FC236}">
                      <a16:creationId xmlns:a16="http://schemas.microsoft.com/office/drawing/2014/main" id="{CA1C7FC7-B276-8B6F-DE26-B03EEA1CD29A}"/>
                    </a:ext>
                  </a:extLst>
                </p:cNvPr>
                <p:cNvSpPr/>
                <p:nvPr/>
              </p:nvSpPr>
              <p:spPr>
                <a:xfrm>
                  <a:off x="857550" y="748075"/>
                  <a:ext cx="229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" h="235" extrusionOk="0">
                      <a:moveTo>
                        <a:pt x="429" y="1"/>
                      </a:moveTo>
                      <a:lnTo>
                        <a:pt x="1" y="234"/>
                      </a:lnTo>
                      <a:lnTo>
                        <a:pt x="487" y="234"/>
                      </a:lnTo>
                      <a:lnTo>
                        <a:pt x="9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9560;p70">
                  <a:extLst>
                    <a:ext uri="{FF2B5EF4-FFF2-40B4-BE49-F238E27FC236}">
                      <a16:creationId xmlns:a16="http://schemas.microsoft.com/office/drawing/2014/main" id="{CC7600EF-2415-DF3F-FF3D-26BAB94023FC}"/>
                    </a:ext>
                  </a:extLst>
                </p:cNvPr>
                <p:cNvSpPr/>
                <p:nvPr/>
              </p:nvSpPr>
              <p:spPr>
                <a:xfrm>
                  <a:off x="1146475" y="2081725"/>
                  <a:ext cx="104575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3" h="2433" extrusionOk="0">
                      <a:moveTo>
                        <a:pt x="3969" y="0"/>
                      </a:moveTo>
                      <a:lnTo>
                        <a:pt x="0" y="2296"/>
                      </a:lnTo>
                      <a:cubicBezTo>
                        <a:pt x="20" y="2296"/>
                        <a:pt x="58" y="2315"/>
                        <a:pt x="58" y="2315"/>
                      </a:cubicBezTo>
                      <a:cubicBezTo>
                        <a:pt x="117" y="2374"/>
                        <a:pt x="175" y="2393"/>
                        <a:pt x="214" y="2432"/>
                      </a:cubicBezTo>
                      <a:lnTo>
                        <a:pt x="4183" y="156"/>
                      </a:lnTo>
                      <a:cubicBezTo>
                        <a:pt x="4163" y="156"/>
                        <a:pt x="4125" y="117"/>
                        <a:pt x="4105" y="117"/>
                      </a:cubicBezTo>
                      <a:cubicBezTo>
                        <a:pt x="4066" y="98"/>
                        <a:pt x="4008" y="5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9561;p70">
                  <a:extLst>
                    <a:ext uri="{FF2B5EF4-FFF2-40B4-BE49-F238E27FC236}">
                      <a16:creationId xmlns:a16="http://schemas.microsoft.com/office/drawing/2014/main" id="{50F958B5-D1D4-D6E8-E17E-89CC6263E0A5}"/>
                    </a:ext>
                  </a:extLst>
                </p:cNvPr>
                <p:cNvSpPr/>
                <p:nvPr/>
              </p:nvSpPr>
              <p:spPr>
                <a:xfrm>
                  <a:off x="1242775" y="206152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328" y="712"/>
                      </a:moveTo>
                      <a:cubicBezTo>
                        <a:pt x="345" y="726"/>
                        <a:pt x="366" y="738"/>
                        <a:pt x="389" y="750"/>
                      </a:cubicBezTo>
                      <a:cubicBezTo>
                        <a:pt x="390" y="751"/>
                        <a:pt x="391" y="751"/>
                        <a:pt x="393" y="752"/>
                      </a:cubicBezTo>
                      <a:lnTo>
                        <a:pt x="393" y="752"/>
                      </a:lnTo>
                      <a:cubicBezTo>
                        <a:pt x="377" y="730"/>
                        <a:pt x="354" y="716"/>
                        <a:pt x="328" y="712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8" y="50"/>
                        <a:pt x="253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33"/>
                        <a:pt x="39" y="731"/>
                        <a:pt x="117" y="808"/>
                      </a:cubicBezTo>
                      <a:lnTo>
                        <a:pt x="234" y="731"/>
                      </a:lnTo>
                      <a:cubicBezTo>
                        <a:pt x="260" y="718"/>
                        <a:pt x="285" y="711"/>
                        <a:pt x="309" y="711"/>
                      </a:cubicBezTo>
                      <a:cubicBezTo>
                        <a:pt x="316" y="711"/>
                        <a:pt x="322" y="712"/>
                        <a:pt x="328" y="712"/>
                      </a:cubicBezTo>
                      <a:lnTo>
                        <a:pt x="328" y="712"/>
                      </a:lnTo>
                      <a:cubicBezTo>
                        <a:pt x="258" y="661"/>
                        <a:pt x="234" y="602"/>
                        <a:pt x="234" y="555"/>
                      </a:cubicBezTo>
                      <a:cubicBezTo>
                        <a:pt x="234" y="478"/>
                        <a:pt x="292" y="400"/>
                        <a:pt x="389" y="361"/>
                      </a:cubicBezTo>
                      <a:cubicBezTo>
                        <a:pt x="506" y="283"/>
                        <a:pt x="681" y="264"/>
                        <a:pt x="817" y="264"/>
                      </a:cubicBezTo>
                      <a:cubicBezTo>
                        <a:pt x="992" y="264"/>
                        <a:pt x="1129" y="283"/>
                        <a:pt x="1245" y="361"/>
                      </a:cubicBezTo>
                      <a:cubicBezTo>
                        <a:pt x="1362" y="400"/>
                        <a:pt x="1401" y="478"/>
                        <a:pt x="1401" y="555"/>
                      </a:cubicBezTo>
                      <a:cubicBezTo>
                        <a:pt x="1401" y="614"/>
                        <a:pt x="1343" y="672"/>
                        <a:pt x="1245" y="750"/>
                      </a:cubicBezTo>
                      <a:cubicBezTo>
                        <a:pt x="1129" y="818"/>
                        <a:pt x="968" y="852"/>
                        <a:pt x="810" y="852"/>
                      </a:cubicBezTo>
                      <a:cubicBezTo>
                        <a:pt x="654" y="852"/>
                        <a:pt x="499" y="819"/>
                        <a:pt x="393" y="752"/>
                      </a:cubicBezTo>
                      <a:lnTo>
                        <a:pt x="393" y="752"/>
                      </a:lnTo>
                      <a:cubicBezTo>
                        <a:pt x="400" y="762"/>
                        <a:pt x="405" y="775"/>
                        <a:pt x="409" y="789"/>
                      </a:cubicBezTo>
                      <a:cubicBezTo>
                        <a:pt x="428" y="847"/>
                        <a:pt x="428" y="906"/>
                        <a:pt x="350" y="964"/>
                      </a:cubicBezTo>
                      <a:lnTo>
                        <a:pt x="331" y="983"/>
                      </a:lnTo>
                      <a:cubicBezTo>
                        <a:pt x="487" y="1061"/>
                        <a:pt x="642" y="1081"/>
                        <a:pt x="817" y="1081"/>
                      </a:cubicBezTo>
                      <a:cubicBezTo>
                        <a:pt x="1012" y="1081"/>
                        <a:pt x="1226" y="1042"/>
                        <a:pt x="1381" y="925"/>
                      </a:cubicBezTo>
                      <a:cubicBezTo>
                        <a:pt x="1557" y="847"/>
                        <a:pt x="1654" y="692"/>
                        <a:pt x="1654" y="536"/>
                      </a:cubicBezTo>
                      <a:cubicBezTo>
                        <a:pt x="1654" y="400"/>
                        <a:pt x="1537" y="244"/>
                        <a:pt x="1381" y="147"/>
                      </a:cubicBezTo>
                      <a:cubicBezTo>
                        <a:pt x="1226" y="50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9562;p70">
                  <a:extLst>
                    <a:ext uri="{FF2B5EF4-FFF2-40B4-BE49-F238E27FC236}">
                      <a16:creationId xmlns:a16="http://schemas.microsoft.com/office/drawing/2014/main" id="{3CE82865-6B32-43A9-1CAE-D18F6F4484C7}"/>
                    </a:ext>
                  </a:extLst>
                </p:cNvPr>
                <p:cNvSpPr/>
                <p:nvPr/>
              </p:nvSpPr>
              <p:spPr>
                <a:xfrm>
                  <a:off x="1245675" y="2079100"/>
                  <a:ext cx="782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61" extrusionOk="0">
                      <a:moveTo>
                        <a:pt x="175" y="1"/>
                      </a:moveTo>
                      <a:cubicBezTo>
                        <a:pt x="157" y="1"/>
                        <a:pt x="137" y="3"/>
                        <a:pt x="118" y="8"/>
                      </a:cubicBezTo>
                      <a:lnTo>
                        <a:pt x="1" y="86"/>
                      </a:lnTo>
                      <a:cubicBezTo>
                        <a:pt x="40" y="164"/>
                        <a:pt x="98" y="183"/>
                        <a:pt x="137" y="222"/>
                      </a:cubicBezTo>
                      <a:cubicBezTo>
                        <a:pt x="157" y="261"/>
                        <a:pt x="195" y="261"/>
                        <a:pt x="215" y="261"/>
                      </a:cubicBezTo>
                      <a:lnTo>
                        <a:pt x="234" y="222"/>
                      </a:lnTo>
                      <a:cubicBezTo>
                        <a:pt x="293" y="203"/>
                        <a:pt x="312" y="144"/>
                        <a:pt x="293" y="66"/>
                      </a:cubicBezTo>
                      <a:cubicBezTo>
                        <a:pt x="278" y="23"/>
                        <a:pt x="231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9563;p70">
                  <a:extLst>
                    <a:ext uri="{FF2B5EF4-FFF2-40B4-BE49-F238E27FC236}">
                      <a16:creationId xmlns:a16="http://schemas.microsoft.com/office/drawing/2014/main" id="{C6BBB45D-4594-3DB9-C774-5FE462D044B8}"/>
                    </a:ext>
                  </a:extLst>
                </p:cNvPr>
                <p:cNvSpPr/>
                <p:nvPr/>
              </p:nvSpPr>
              <p:spPr>
                <a:xfrm>
                  <a:off x="1114375" y="2137525"/>
                  <a:ext cx="40875" cy="2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37" extrusionOk="0">
                      <a:moveTo>
                        <a:pt x="778" y="181"/>
                      </a:moveTo>
                      <a:cubicBezTo>
                        <a:pt x="953" y="181"/>
                        <a:pt x="1090" y="200"/>
                        <a:pt x="1206" y="278"/>
                      </a:cubicBezTo>
                      <a:cubicBezTo>
                        <a:pt x="1304" y="317"/>
                        <a:pt x="1362" y="395"/>
                        <a:pt x="1362" y="473"/>
                      </a:cubicBezTo>
                      <a:cubicBezTo>
                        <a:pt x="1362" y="550"/>
                        <a:pt x="1304" y="589"/>
                        <a:pt x="1206" y="667"/>
                      </a:cubicBezTo>
                      <a:cubicBezTo>
                        <a:pt x="1099" y="735"/>
                        <a:pt x="944" y="769"/>
                        <a:pt x="783" y="769"/>
                      </a:cubicBezTo>
                      <a:cubicBezTo>
                        <a:pt x="623" y="769"/>
                        <a:pt x="457" y="735"/>
                        <a:pt x="331" y="667"/>
                      </a:cubicBezTo>
                      <a:cubicBezTo>
                        <a:pt x="234" y="628"/>
                        <a:pt x="195" y="550"/>
                        <a:pt x="195" y="473"/>
                      </a:cubicBezTo>
                      <a:cubicBezTo>
                        <a:pt x="195" y="395"/>
                        <a:pt x="234" y="356"/>
                        <a:pt x="331" y="278"/>
                      </a:cubicBezTo>
                      <a:cubicBezTo>
                        <a:pt x="467" y="200"/>
                        <a:pt x="623" y="181"/>
                        <a:pt x="778" y="181"/>
                      </a:cubicBezTo>
                      <a:close/>
                      <a:moveTo>
                        <a:pt x="807" y="1"/>
                      </a:moveTo>
                      <a:cubicBezTo>
                        <a:pt x="632" y="1"/>
                        <a:pt x="457" y="35"/>
                        <a:pt x="311" y="103"/>
                      </a:cubicBezTo>
                      <a:cubicBezTo>
                        <a:pt x="370" y="161"/>
                        <a:pt x="389" y="200"/>
                        <a:pt x="331" y="259"/>
                      </a:cubicBezTo>
                      <a:cubicBezTo>
                        <a:pt x="311" y="297"/>
                        <a:pt x="272" y="297"/>
                        <a:pt x="234" y="297"/>
                      </a:cubicBezTo>
                      <a:cubicBezTo>
                        <a:pt x="214" y="297"/>
                        <a:pt x="195" y="297"/>
                        <a:pt x="195" y="278"/>
                      </a:cubicBezTo>
                      <a:lnTo>
                        <a:pt x="117" y="220"/>
                      </a:lnTo>
                      <a:cubicBezTo>
                        <a:pt x="39" y="297"/>
                        <a:pt x="0" y="395"/>
                        <a:pt x="0" y="492"/>
                      </a:cubicBezTo>
                      <a:cubicBezTo>
                        <a:pt x="0" y="648"/>
                        <a:pt x="97" y="784"/>
                        <a:pt x="272" y="881"/>
                      </a:cubicBezTo>
                      <a:cubicBezTo>
                        <a:pt x="428" y="978"/>
                        <a:pt x="623" y="1037"/>
                        <a:pt x="817" y="1037"/>
                      </a:cubicBezTo>
                      <a:cubicBezTo>
                        <a:pt x="992" y="1037"/>
                        <a:pt x="1167" y="978"/>
                        <a:pt x="1304" y="939"/>
                      </a:cubicBezTo>
                      <a:lnTo>
                        <a:pt x="1265" y="920"/>
                      </a:lnTo>
                      <a:cubicBezTo>
                        <a:pt x="1167" y="842"/>
                        <a:pt x="1148" y="764"/>
                        <a:pt x="1187" y="725"/>
                      </a:cubicBezTo>
                      <a:cubicBezTo>
                        <a:pt x="1201" y="682"/>
                        <a:pt x="1249" y="660"/>
                        <a:pt x="1304" y="660"/>
                      </a:cubicBezTo>
                      <a:cubicBezTo>
                        <a:pt x="1323" y="660"/>
                        <a:pt x="1342" y="662"/>
                        <a:pt x="1362" y="667"/>
                      </a:cubicBezTo>
                      <a:lnTo>
                        <a:pt x="1498" y="764"/>
                      </a:lnTo>
                      <a:cubicBezTo>
                        <a:pt x="1576" y="687"/>
                        <a:pt x="1634" y="589"/>
                        <a:pt x="1634" y="492"/>
                      </a:cubicBezTo>
                      <a:cubicBezTo>
                        <a:pt x="1634" y="395"/>
                        <a:pt x="1576" y="297"/>
                        <a:pt x="1498" y="220"/>
                      </a:cubicBezTo>
                      <a:lnTo>
                        <a:pt x="1440" y="278"/>
                      </a:lnTo>
                      <a:cubicBezTo>
                        <a:pt x="1401" y="278"/>
                        <a:pt x="1381" y="297"/>
                        <a:pt x="1381" y="297"/>
                      </a:cubicBezTo>
                      <a:cubicBezTo>
                        <a:pt x="1342" y="297"/>
                        <a:pt x="1304" y="278"/>
                        <a:pt x="1284" y="259"/>
                      </a:cubicBezTo>
                      <a:cubicBezTo>
                        <a:pt x="1265" y="200"/>
                        <a:pt x="1265" y="122"/>
                        <a:pt x="1304" y="103"/>
                      </a:cubicBezTo>
                      <a:cubicBezTo>
                        <a:pt x="1158" y="35"/>
                        <a:pt x="983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9564;p70">
                  <a:extLst>
                    <a:ext uri="{FF2B5EF4-FFF2-40B4-BE49-F238E27FC236}">
                      <a16:creationId xmlns:a16="http://schemas.microsoft.com/office/drawing/2014/main" id="{BF237122-C62A-01A4-7D1E-B99F5D671CFB}"/>
                    </a:ext>
                  </a:extLst>
                </p:cNvPr>
                <p:cNvSpPr/>
                <p:nvPr/>
              </p:nvSpPr>
              <p:spPr>
                <a:xfrm>
                  <a:off x="1144525" y="2139125"/>
                  <a:ext cx="6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15" extrusionOk="0">
                      <a:moveTo>
                        <a:pt x="78" y="0"/>
                      </a:moveTo>
                      <a:cubicBezTo>
                        <a:pt x="39" y="39"/>
                        <a:pt x="0" y="97"/>
                        <a:pt x="59" y="175"/>
                      </a:cubicBezTo>
                      <a:cubicBezTo>
                        <a:pt x="78" y="214"/>
                        <a:pt x="117" y="214"/>
                        <a:pt x="156" y="214"/>
                      </a:cubicBezTo>
                      <a:cubicBezTo>
                        <a:pt x="175" y="214"/>
                        <a:pt x="195" y="214"/>
                        <a:pt x="195" y="195"/>
                      </a:cubicBezTo>
                      <a:lnTo>
                        <a:pt x="273" y="136"/>
                      </a:lnTo>
                      <a:cubicBezTo>
                        <a:pt x="214" y="97"/>
                        <a:pt x="175" y="39"/>
                        <a:pt x="117" y="19"/>
                      </a:cubicBezTo>
                      <a:cubicBezTo>
                        <a:pt x="98" y="19"/>
                        <a:pt x="78" y="0"/>
                        <a:pt x="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9565;p70">
                  <a:extLst>
                    <a:ext uri="{FF2B5EF4-FFF2-40B4-BE49-F238E27FC236}">
                      <a16:creationId xmlns:a16="http://schemas.microsoft.com/office/drawing/2014/main" id="{30CB5C90-C0AC-DFFC-73B3-DED06AC12A26}"/>
                    </a:ext>
                  </a:extLst>
                </p:cNvPr>
                <p:cNvSpPr/>
                <p:nvPr/>
              </p:nvSpPr>
              <p:spPr>
                <a:xfrm>
                  <a:off x="1145975" y="2156125"/>
                  <a:ext cx="326375" cy="19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5" h="7706" extrusionOk="0">
                      <a:moveTo>
                        <a:pt x="215" y="1"/>
                      </a:moveTo>
                      <a:cubicBezTo>
                        <a:pt x="195" y="59"/>
                        <a:pt x="137" y="98"/>
                        <a:pt x="78" y="137"/>
                      </a:cubicBezTo>
                      <a:cubicBezTo>
                        <a:pt x="40" y="137"/>
                        <a:pt x="20" y="176"/>
                        <a:pt x="1" y="176"/>
                      </a:cubicBezTo>
                      <a:lnTo>
                        <a:pt x="13055" y="7705"/>
                      </a:lnTo>
                      <a:lnTo>
                        <a:pt x="13055" y="7413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9566;p70">
                  <a:extLst>
                    <a:ext uri="{FF2B5EF4-FFF2-40B4-BE49-F238E27FC236}">
                      <a16:creationId xmlns:a16="http://schemas.microsoft.com/office/drawing/2014/main" id="{4D20A888-E315-287E-AC29-0E15A880E86B}"/>
                    </a:ext>
                  </a:extLst>
                </p:cNvPr>
                <p:cNvSpPr/>
                <p:nvPr/>
              </p:nvSpPr>
              <p:spPr>
                <a:xfrm>
                  <a:off x="1143550" y="2153925"/>
                  <a:ext cx="8300" cy="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65" extrusionOk="0">
                      <a:moveTo>
                        <a:pt x="137" y="0"/>
                      </a:moveTo>
                      <a:cubicBezTo>
                        <a:pt x="98" y="0"/>
                        <a:pt x="59" y="18"/>
                        <a:pt x="20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17" y="264"/>
                      </a:lnTo>
                      <a:cubicBezTo>
                        <a:pt x="137" y="264"/>
                        <a:pt x="175" y="225"/>
                        <a:pt x="195" y="225"/>
                      </a:cubicBezTo>
                      <a:cubicBezTo>
                        <a:pt x="234" y="186"/>
                        <a:pt x="292" y="147"/>
                        <a:pt x="331" y="108"/>
                      </a:cubicBezTo>
                      <a:lnTo>
                        <a:pt x="195" y="11"/>
                      </a:lnTo>
                      <a:cubicBezTo>
                        <a:pt x="175" y="5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9567;p70">
                  <a:extLst>
                    <a:ext uri="{FF2B5EF4-FFF2-40B4-BE49-F238E27FC236}">
                      <a16:creationId xmlns:a16="http://schemas.microsoft.com/office/drawing/2014/main" id="{FAA0DC7A-2254-C129-195D-18616BDB45D8}"/>
                    </a:ext>
                  </a:extLst>
                </p:cNvPr>
                <p:cNvSpPr/>
                <p:nvPr/>
              </p:nvSpPr>
              <p:spPr>
                <a:xfrm>
                  <a:off x="1058425" y="2106050"/>
                  <a:ext cx="63250" cy="3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0" h="1499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16" y="1498"/>
                      </a:lnTo>
                      <a:cubicBezTo>
                        <a:pt x="2335" y="1420"/>
                        <a:pt x="2374" y="1401"/>
                        <a:pt x="2452" y="1342"/>
                      </a:cubicBezTo>
                      <a:cubicBezTo>
                        <a:pt x="2472" y="1342"/>
                        <a:pt x="2510" y="1323"/>
                        <a:pt x="2530" y="1323"/>
                      </a:cubicBezTo>
                      <a:lnTo>
                        <a:pt x="2510" y="1323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9568;p70">
                  <a:extLst>
                    <a:ext uri="{FF2B5EF4-FFF2-40B4-BE49-F238E27FC236}">
                      <a16:creationId xmlns:a16="http://schemas.microsoft.com/office/drawing/2014/main" id="{B1915187-A8CF-E8F7-D8D1-E3411131CF07}"/>
                    </a:ext>
                  </a:extLst>
                </p:cNvPr>
                <p:cNvSpPr/>
                <p:nvPr/>
              </p:nvSpPr>
              <p:spPr>
                <a:xfrm>
                  <a:off x="1019025" y="2083175"/>
                  <a:ext cx="39425" cy="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16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24" y="915"/>
                      </a:lnTo>
                      <a:lnTo>
                        <a:pt x="1577" y="77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9569;p70">
                  <a:extLst>
                    <a:ext uri="{FF2B5EF4-FFF2-40B4-BE49-F238E27FC236}">
                      <a16:creationId xmlns:a16="http://schemas.microsoft.com/office/drawing/2014/main" id="{9E54ABF5-5D72-46FB-A7DE-B46B95C9D788}"/>
                    </a:ext>
                  </a:extLst>
                </p:cNvPr>
                <p:cNvSpPr/>
                <p:nvPr/>
              </p:nvSpPr>
              <p:spPr>
                <a:xfrm>
                  <a:off x="1116300" y="2139600"/>
                  <a:ext cx="6350" cy="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96" extrusionOk="0">
                      <a:moveTo>
                        <a:pt x="215" y="0"/>
                      </a:moveTo>
                      <a:cubicBezTo>
                        <a:pt x="195" y="0"/>
                        <a:pt x="157" y="20"/>
                        <a:pt x="137" y="20"/>
                      </a:cubicBezTo>
                      <a:cubicBezTo>
                        <a:pt x="59" y="59"/>
                        <a:pt x="20" y="98"/>
                        <a:pt x="1" y="156"/>
                      </a:cubicBezTo>
                      <a:lnTo>
                        <a:pt x="59" y="195"/>
                      </a:lnTo>
                      <a:lnTo>
                        <a:pt x="137" y="195"/>
                      </a:lnTo>
                      <a:cubicBezTo>
                        <a:pt x="195" y="195"/>
                        <a:pt x="215" y="176"/>
                        <a:pt x="234" y="156"/>
                      </a:cubicBezTo>
                      <a:cubicBezTo>
                        <a:pt x="254" y="98"/>
                        <a:pt x="254" y="20"/>
                        <a:pt x="21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9570;p70">
                  <a:extLst>
                    <a:ext uri="{FF2B5EF4-FFF2-40B4-BE49-F238E27FC236}">
                      <a16:creationId xmlns:a16="http://schemas.microsoft.com/office/drawing/2014/main" id="{A9D0C0A2-7AAC-EF41-76D2-5091B9968401}"/>
                    </a:ext>
                  </a:extLst>
                </p:cNvPr>
                <p:cNvSpPr/>
                <p:nvPr/>
              </p:nvSpPr>
              <p:spPr>
                <a:xfrm>
                  <a:off x="878950" y="2106050"/>
                  <a:ext cx="179500" cy="8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0" h="3386" extrusionOk="0">
                      <a:moveTo>
                        <a:pt x="6927" y="0"/>
                      </a:moveTo>
                      <a:lnTo>
                        <a:pt x="4359" y="1498"/>
                      </a:lnTo>
                      <a:cubicBezTo>
                        <a:pt x="4398" y="1518"/>
                        <a:pt x="4417" y="1576"/>
                        <a:pt x="4398" y="1654"/>
                      </a:cubicBezTo>
                      <a:cubicBezTo>
                        <a:pt x="4378" y="1712"/>
                        <a:pt x="4339" y="1712"/>
                        <a:pt x="4300" y="1712"/>
                      </a:cubicBezTo>
                      <a:cubicBezTo>
                        <a:pt x="4281" y="1712"/>
                        <a:pt x="4261" y="1712"/>
                        <a:pt x="4261" y="1673"/>
                      </a:cubicBezTo>
                      <a:lnTo>
                        <a:pt x="4145" y="1615"/>
                      </a:lnTo>
                      <a:lnTo>
                        <a:pt x="1557" y="3093"/>
                      </a:lnTo>
                      <a:lnTo>
                        <a:pt x="254" y="2335"/>
                      </a:lnTo>
                      <a:lnTo>
                        <a:pt x="1" y="2490"/>
                      </a:lnTo>
                      <a:lnTo>
                        <a:pt x="1518" y="3366"/>
                      </a:lnTo>
                      <a:cubicBezTo>
                        <a:pt x="1538" y="3366"/>
                        <a:pt x="1557" y="3385"/>
                        <a:pt x="1557" y="3385"/>
                      </a:cubicBezTo>
                      <a:cubicBezTo>
                        <a:pt x="1577" y="3385"/>
                        <a:pt x="1616" y="3385"/>
                        <a:pt x="1616" y="3366"/>
                      </a:cubicBezTo>
                      <a:lnTo>
                        <a:pt x="7180" y="156"/>
                      </a:lnTo>
                      <a:lnTo>
                        <a:pt x="692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9571;p70">
                  <a:extLst>
                    <a:ext uri="{FF2B5EF4-FFF2-40B4-BE49-F238E27FC236}">
                      <a16:creationId xmlns:a16="http://schemas.microsoft.com/office/drawing/2014/main" id="{B05425A2-AD66-3DFC-2D09-6651AD3510AC}"/>
                    </a:ext>
                  </a:extLst>
                </p:cNvPr>
                <p:cNvSpPr/>
                <p:nvPr/>
              </p:nvSpPr>
              <p:spPr>
                <a:xfrm>
                  <a:off x="1058925" y="2001475"/>
                  <a:ext cx="143975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9" h="4164" extrusionOk="0">
                      <a:moveTo>
                        <a:pt x="4339" y="0"/>
                      </a:moveTo>
                      <a:lnTo>
                        <a:pt x="4086" y="156"/>
                      </a:lnTo>
                      <a:lnTo>
                        <a:pt x="5409" y="915"/>
                      </a:lnTo>
                      <a:lnTo>
                        <a:pt x="2743" y="2432"/>
                      </a:lnTo>
                      <a:cubicBezTo>
                        <a:pt x="2802" y="2471"/>
                        <a:pt x="2821" y="2529"/>
                        <a:pt x="2802" y="2607"/>
                      </a:cubicBezTo>
                      <a:cubicBezTo>
                        <a:pt x="2782" y="2666"/>
                        <a:pt x="2724" y="2666"/>
                        <a:pt x="2704" y="2666"/>
                      </a:cubicBezTo>
                      <a:cubicBezTo>
                        <a:pt x="2685" y="2666"/>
                        <a:pt x="2646" y="2666"/>
                        <a:pt x="2646" y="2627"/>
                      </a:cubicBezTo>
                      <a:lnTo>
                        <a:pt x="2529" y="2568"/>
                      </a:lnTo>
                      <a:lnTo>
                        <a:pt x="0" y="4027"/>
                      </a:lnTo>
                      <a:lnTo>
                        <a:pt x="253" y="4164"/>
                      </a:lnTo>
                      <a:lnTo>
                        <a:pt x="5720" y="1012"/>
                      </a:lnTo>
                      <a:cubicBezTo>
                        <a:pt x="5759" y="973"/>
                        <a:pt x="5759" y="934"/>
                        <a:pt x="5759" y="915"/>
                      </a:cubicBezTo>
                      <a:cubicBezTo>
                        <a:pt x="5759" y="856"/>
                        <a:pt x="5739" y="837"/>
                        <a:pt x="5720" y="817"/>
                      </a:cubicBezTo>
                      <a:lnTo>
                        <a:pt x="43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9572;p70">
                  <a:extLst>
                    <a:ext uri="{FF2B5EF4-FFF2-40B4-BE49-F238E27FC236}">
                      <a16:creationId xmlns:a16="http://schemas.microsoft.com/office/drawing/2014/main" id="{64C60C04-5B31-44C6-0916-5151F12208F8}"/>
                    </a:ext>
                  </a:extLst>
                </p:cNvPr>
                <p:cNvSpPr/>
                <p:nvPr/>
              </p:nvSpPr>
              <p:spPr>
                <a:xfrm>
                  <a:off x="1052100" y="21026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254" y="254"/>
                      </a:lnTo>
                      <a:lnTo>
                        <a:pt x="487" y="13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9573;p70">
                  <a:extLst>
                    <a:ext uri="{FF2B5EF4-FFF2-40B4-BE49-F238E27FC236}">
                      <a16:creationId xmlns:a16="http://schemas.microsoft.com/office/drawing/2014/main" id="{3BAFF7BE-0399-BD4A-2E49-C528696276C3}"/>
                    </a:ext>
                  </a:extLst>
                </p:cNvPr>
                <p:cNvSpPr/>
                <p:nvPr/>
              </p:nvSpPr>
              <p:spPr>
                <a:xfrm>
                  <a:off x="1088575" y="2043300"/>
                  <a:ext cx="3895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915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324" y="915"/>
                      </a:lnTo>
                      <a:lnTo>
                        <a:pt x="1557" y="759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9574;p70">
                  <a:extLst>
                    <a:ext uri="{FF2B5EF4-FFF2-40B4-BE49-F238E27FC236}">
                      <a16:creationId xmlns:a16="http://schemas.microsoft.com/office/drawing/2014/main" id="{82C48292-B41A-9110-59AE-3ED629F81096}"/>
                    </a:ext>
                  </a:extLst>
                </p:cNvPr>
                <p:cNvSpPr/>
                <p:nvPr/>
              </p:nvSpPr>
              <p:spPr>
                <a:xfrm>
                  <a:off x="1121650" y="2062275"/>
                  <a:ext cx="78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34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118" y="234"/>
                      </a:lnTo>
                      <a:lnTo>
                        <a:pt x="195" y="234"/>
                      </a:lnTo>
                      <a:cubicBezTo>
                        <a:pt x="234" y="234"/>
                        <a:pt x="273" y="195"/>
                        <a:pt x="293" y="175"/>
                      </a:cubicBezTo>
                      <a:cubicBezTo>
                        <a:pt x="312" y="136"/>
                        <a:pt x="312" y="58"/>
                        <a:pt x="2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9575;p70">
                  <a:extLst>
                    <a:ext uri="{FF2B5EF4-FFF2-40B4-BE49-F238E27FC236}">
                      <a16:creationId xmlns:a16="http://schemas.microsoft.com/office/drawing/2014/main" id="{49CFF805-8C45-0D9F-A37A-7D7AA907A432}"/>
                    </a:ext>
                  </a:extLst>
                </p:cNvPr>
                <p:cNvSpPr/>
                <p:nvPr/>
              </p:nvSpPr>
              <p:spPr>
                <a:xfrm>
                  <a:off x="949000" y="212452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1304" y="895"/>
                      </a:lnTo>
                      <a:lnTo>
                        <a:pt x="1557" y="759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9576;p70">
                  <a:extLst>
                    <a:ext uri="{FF2B5EF4-FFF2-40B4-BE49-F238E27FC236}">
                      <a16:creationId xmlns:a16="http://schemas.microsoft.com/office/drawing/2014/main" id="{91979D52-E395-BF6B-C028-36359DFF84B2}"/>
                    </a:ext>
                  </a:extLst>
                </p:cNvPr>
                <p:cNvSpPr/>
                <p:nvPr/>
              </p:nvSpPr>
              <p:spPr>
                <a:xfrm>
                  <a:off x="981575" y="2143500"/>
                  <a:ext cx="830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15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137" y="214"/>
                      </a:lnTo>
                      <a:lnTo>
                        <a:pt x="195" y="214"/>
                      </a:lnTo>
                      <a:cubicBezTo>
                        <a:pt x="254" y="214"/>
                        <a:pt x="273" y="175"/>
                        <a:pt x="293" y="156"/>
                      </a:cubicBezTo>
                      <a:cubicBezTo>
                        <a:pt x="332" y="117"/>
                        <a:pt x="332" y="39"/>
                        <a:pt x="2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9577;p70">
                  <a:extLst>
                    <a:ext uri="{FF2B5EF4-FFF2-40B4-BE49-F238E27FC236}">
                      <a16:creationId xmlns:a16="http://schemas.microsoft.com/office/drawing/2014/main" id="{4E708348-8635-7CF3-7F06-0B9AE2D60EDD}"/>
                    </a:ext>
                  </a:extLst>
                </p:cNvPr>
                <p:cNvSpPr/>
                <p:nvPr/>
              </p:nvSpPr>
              <p:spPr>
                <a:xfrm>
                  <a:off x="988400" y="190175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1" y="4437"/>
                      </a:lnTo>
                      <a:lnTo>
                        <a:pt x="6887" y="4145"/>
                      </a:lnTo>
                      <a:lnTo>
                        <a:pt x="5448" y="3308"/>
                      </a:lnTo>
                      <a:cubicBezTo>
                        <a:pt x="5428" y="3269"/>
                        <a:pt x="5409" y="3192"/>
                        <a:pt x="5428" y="3153"/>
                      </a:cubicBezTo>
                      <a:cubicBezTo>
                        <a:pt x="5443" y="3109"/>
                        <a:pt x="5490" y="3087"/>
                        <a:pt x="5546" y="3087"/>
                      </a:cubicBezTo>
                      <a:cubicBezTo>
                        <a:pt x="5564" y="3087"/>
                        <a:pt x="5584" y="3089"/>
                        <a:pt x="5603" y="3094"/>
                      </a:cubicBezTo>
                      <a:lnTo>
                        <a:pt x="7160" y="3989"/>
                      </a:lnTo>
                      <a:lnTo>
                        <a:pt x="7685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9578;p70">
                  <a:extLst>
                    <a:ext uri="{FF2B5EF4-FFF2-40B4-BE49-F238E27FC236}">
                      <a16:creationId xmlns:a16="http://schemas.microsoft.com/office/drawing/2014/main" id="{3F03CC1A-36EE-168C-3085-D7A606F02311}"/>
                    </a:ext>
                  </a:extLst>
                </p:cNvPr>
                <p:cNvSpPr/>
                <p:nvPr/>
              </p:nvSpPr>
              <p:spPr>
                <a:xfrm>
                  <a:off x="1123125" y="1978825"/>
                  <a:ext cx="442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1062" extrusionOk="0">
                      <a:moveTo>
                        <a:pt x="152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6"/>
                        <a:pt x="78" y="225"/>
                      </a:cubicBezTo>
                      <a:lnTo>
                        <a:pt x="1518" y="1062"/>
                      </a:lnTo>
                      <a:lnTo>
                        <a:pt x="1771" y="906"/>
                      </a:lnTo>
                      <a:lnTo>
                        <a:pt x="214" y="11"/>
                      </a:lnTo>
                      <a:cubicBezTo>
                        <a:pt x="195" y="5"/>
                        <a:pt x="173" y="1"/>
                        <a:pt x="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9579;p70">
                  <a:extLst>
                    <a:ext uri="{FF2B5EF4-FFF2-40B4-BE49-F238E27FC236}">
                      <a16:creationId xmlns:a16="http://schemas.microsoft.com/office/drawing/2014/main" id="{C1875198-68A6-274F-CD56-C9E5912F23DE}"/>
                    </a:ext>
                  </a:extLst>
                </p:cNvPr>
                <p:cNvSpPr/>
                <p:nvPr/>
              </p:nvSpPr>
              <p:spPr>
                <a:xfrm>
                  <a:off x="916900" y="1943100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1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5"/>
                      </a:lnTo>
                      <a:lnTo>
                        <a:pt x="5487" y="3347"/>
                      </a:lnTo>
                      <a:cubicBezTo>
                        <a:pt x="5409" y="3308"/>
                        <a:pt x="5409" y="3230"/>
                        <a:pt x="5448" y="3191"/>
                      </a:cubicBezTo>
                      <a:cubicBezTo>
                        <a:pt x="5461" y="3164"/>
                        <a:pt x="5504" y="3136"/>
                        <a:pt x="5549" y="3136"/>
                      </a:cubicBezTo>
                      <a:cubicBezTo>
                        <a:pt x="5568" y="3136"/>
                        <a:pt x="5586" y="3141"/>
                        <a:pt x="5603" y="3152"/>
                      </a:cubicBezTo>
                      <a:lnTo>
                        <a:pt x="7121" y="4028"/>
                      </a:lnTo>
                      <a:lnTo>
                        <a:pt x="7685" y="3697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9580;p70">
                  <a:extLst>
                    <a:ext uri="{FF2B5EF4-FFF2-40B4-BE49-F238E27FC236}">
                      <a16:creationId xmlns:a16="http://schemas.microsoft.com/office/drawing/2014/main" id="{F1B6AC3D-937D-FE7D-A601-980C41AFC2AB}"/>
                    </a:ext>
                  </a:extLst>
                </p:cNvPr>
                <p:cNvSpPr/>
                <p:nvPr/>
              </p:nvSpPr>
              <p:spPr>
                <a:xfrm>
                  <a:off x="1052100" y="2021250"/>
                  <a:ext cx="42825" cy="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39" extrusionOk="0">
                      <a:moveTo>
                        <a:pt x="133" y="1"/>
                      </a:moveTo>
                      <a:cubicBezTo>
                        <a:pt x="99" y="1"/>
                        <a:pt x="63" y="20"/>
                        <a:pt x="40" y="65"/>
                      </a:cubicBezTo>
                      <a:cubicBezTo>
                        <a:pt x="1" y="104"/>
                        <a:pt x="1" y="182"/>
                        <a:pt x="79" y="240"/>
                      </a:cubicBezTo>
                      <a:lnTo>
                        <a:pt x="1460" y="1038"/>
                      </a:lnTo>
                      <a:lnTo>
                        <a:pt x="1713" y="882"/>
                      </a:lnTo>
                      <a:lnTo>
                        <a:pt x="195" y="26"/>
                      </a:lnTo>
                      <a:cubicBezTo>
                        <a:pt x="179" y="10"/>
                        <a:pt x="156" y="1"/>
                        <a:pt x="1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9581;p70">
                  <a:extLst>
                    <a:ext uri="{FF2B5EF4-FFF2-40B4-BE49-F238E27FC236}">
                      <a16:creationId xmlns:a16="http://schemas.microsoft.com/office/drawing/2014/main" id="{4446386E-D8D6-394F-1A19-8D37BA930E24}"/>
                    </a:ext>
                  </a:extLst>
                </p:cNvPr>
                <p:cNvSpPr/>
                <p:nvPr/>
              </p:nvSpPr>
              <p:spPr>
                <a:xfrm>
                  <a:off x="776825" y="202335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23" y="1"/>
                      </a:moveTo>
                      <a:lnTo>
                        <a:pt x="0" y="759"/>
                      </a:lnTo>
                      <a:lnTo>
                        <a:pt x="6382" y="4436"/>
                      </a:lnTo>
                      <a:lnTo>
                        <a:pt x="6868" y="4145"/>
                      </a:lnTo>
                      <a:lnTo>
                        <a:pt x="5467" y="3347"/>
                      </a:lnTo>
                      <a:cubicBezTo>
                        <a:pt x="5428" y="3347"/>
                        <a:pt x="5428" y="3269"/>
                        <a:pt x="5448" y="3191"/>
                      </a:cubicBezTo>
                      <a:cubicBezTo>
                        <a:pt x="5461" y="3164"/>
                        <a:pt x="5504" y="3136"/>
                        <a:pt x="5556" y="3136"/>
                      </a:cubicBezTo>
                      <a:cubicBezTo>
                        <a:pt x="5577" y="3136"/>
                        <a:pt x="5600" y="3141"/>
                        <a:pt x="5623" y="3152"/>
                      </a:cubicBezTo>
                      <a:lnTo>
                        <a:pt x="7121" y="4028"/>
                      </a:lnTo>
                      <a:lnTo>
                        <a:pt x="7685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9582;p70">
                  <a:extLst>
                    <a:ext uri="{FF2B5EF4-FFF2-40B4-BE49-F238E27FC236}">
                      <a16:creationId xmlns:a16="http://schemas.microsoft.com/office/drawing/2014/main" id="{43D956F4-DBF1-AD55-0252-023AA481461C}"/>
                    </a:ext>
                  </a:extLst>
                </p:cNvPr>
                <p:cNvSpPr/>
                <p:nvPr/>
              </p:nvSpPr>
              <p:spPr>
                <a:xfrm>
                  <a:off x="912525" y="2101500"/>
                  <a:ext cx="42325" cy="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" h="1039" extrusionOk="0">
                      <a:moveTo>
                        <a:pt x="122" y="1"/>
                      </a:moveTo>
                      <a:cubicBezTo>
                        <a:pt x="88" y="1"/>
                        <a:pt x="54" y="20"/>
                        <a:pt x="20" y="65"/>
                      </a:cubicBezTo>
                      <a:cubicBezTo>
                        <a:pt x="0" y="104"/>
                        <a:pt x="0" y="182"/>
                        <a:pt x="78" y="240"/>
                      </a:cubicBezTo>
                      <a:lnTo>
                        <a:pt x="1459" y="1038"/>
                      </a:lnTo>
                      <a:lnTo>
                        <a:pt x="1693" y="882"/>
                      </a:lnTo>
                      <a:lnTo>
                        <a:pt x="195" y="26"/>
                      </a:lnTo>
                      <a:cubicBezTo>
                        <a:pt x="171" y="10"/>
                        <a:pt x="146" y="1"/>
                        <a:pt x="12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9583;p70">
                  <a:extLst>
                    <a:ext uri="{FF2B5EF4-FFF2-40B4-BE49-F238E27FC236}">
                      <a16:creationId xmlns:a16="http://schemas.microsoft.com/office/drawing/2014/main" id="{4AB998C5-7A4A-9349-5E29-EA9C5BE4994B}"/>
                    </a:ext>
                  </a:extLst>
                </p:cNvPr>
                <p:cNvSpPr/>
                <p:nvPr/>
              </p:nvSpPr>
              <p:spPr>
                <a:xfrm>
                  <a:off x="705325" y="20656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0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926" y="4105"/>
                      </a:lnTo>
                      <a:lnTo>
                        <a:pt x="5603" y="3347"/>
                      </a:lnTo>
                      <a:cubicBezTo>
                        <a:pt x="5545" y="3327"/>
                        <a:pt x="5545" y="3249"/>
                        <a:pt x="5565" y="3171"/>
                      </a:cubicBezTo>
                      <a:cubicBezTo>
                        <a:pt x="5579" y="3143"/>
                        <a:pt x="5624" y="3125"/>
                        <a:pt x="5678" y="3125"/>
                      </a:cubicBezTo>
                      <a:cubicBezTo>
                        <a:pt x="5698" y="3125"/>
                        <a:pt x="5719" y="3127"/>
                        <a:pt x="5740" y="3133"/>
                      </a:cubicBezTo>
                      <a:lnTo>
                        <a:pt x="7160" y="3950"/>
                      </a:lnTo>
                      <a:lnTo>
                        <a:pt x="7685" y="3658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9584;p70">
                  <a:extLst>
                    <a:ext uri="{FF2B5EF4-FFF2-40B4-BE49-F238E27FC236}">
                      <a16:creationId xmlns:a16="http://schemas.microsoft.com/office/drawing/2014/main" id="{74CC2FA5-B9F8-49B6-F0DA-7CFFE5F8A861}"/>
                    </a:ext>
                  </a:extLst>
                </p:cNvPr>
                <p:cNvSpPr/>
                <p:nvPr/>
              </p:nvSpPr>
              <p:spPr>
                <a:xfrm>
                  <a:off x="843450" y="2144175"/>
                  <a:ext cx="40875" cy="2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85" extrusionOk="0">
                      <a:moveTo>
                        <a:pt x="146" y="0"/>
                      </a:moveTo>
                      <a:cubicBezTo>
                        <a:pt x="105" y="0"/>
                        <a:pt x="64" y="14"/>
                        <a:pt x="40" y="51"/>
                      </a:cubicBezTo>
                      <a:cubicBezTo>
                        <a:pt x="1" y="109"/>
                        <a:pt x="1" y="187"/>
                        <a:pt x="78" y="226"/>
                      </a:cubicBezTo>
                      <a:lnTo>
                        <a:pt x="1401" y="985"/>
                      </a:lnTo>
                      <a:lnTo>
                        <a:pt x="1635" y="829"/>
                      </a:lnTo>
                      <a:lnTo>
                        <a:pt x="215" y="12"/>
                      </a:lnTo>
                      <a:cubicBezTo>
                        <a:pt x="193" y="5"/>
                        <a:pt x="169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9585;p70">
                  <a:extLst>
                    <a:ext uri="{FF2B5EF4-FFF2-40B4-BE49-F238E27FC236}">
                      <a16:creationId xmlns:a16="http://schemas.microsoft.com/office/drawing/2014/main" id="{6AE3EDA4-17BC-ED9F-6AE4-BAD11B3A4AD9}"/>
                    </a:ext>
                  </a:extLst>
                </p:cNvPr>
                <p:cNvSpPr/>
                <p:nvPr/>
              </p:nvSpPr>
              <p:spPr>
                <a:xfrm>
                  <a:off x="846850" y="1983950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1"/>
                      </a:moveTo>
                      <a:lnTo>
                        <a:pt x="1" y="760"/>
                      </a:lnTo>
                      <a:lnTo>
                        <a:pt x="6363" y="4437"/>
                      </a:lnTo>
                      <a:lnTo>
                        <a:pt x="6888" y="4145"/>
                      </a:lnTo>
                      <a:lnTo>
                        <a:pt x="5545" y="3367"/>
                      </a:lnTo>
                      <a:cubicBezTo>
                        <a:pt x="5487" y="3308"/>
                        <a:pt x="5468" y="3230"/>
                        <a:pt x="5487" y="3191"/>
                      </a:cubicBezTo>
                      <a:cubicBezTo>
                        <a:pt x="5516" y="3148"/>
                        <a:pt x="5556" y="3126"/>
                        <a:pt x="5607" y="3126"/>
                      </a:cubicBezTo>
                      <a:cubicBezTo>
                        <a:pt x="5625" y="3126"/>
                        <a:pt x="5643" y="3128"/>
                        <a:pt x="5662" y="3133"/>
                      </a:cubicBezTo>
                      <a:lnTo>
                        <a:pt x="7121" y="3989"/>
                      </a:lnTo>
                      <a:lnTo>
                        <a:pt x="7686" y="367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9586;p70">
                  <a:extLst>
                    <a:ext uri="{FF2B5EF4-FFF2-40B4-BE49-F238E27FC236}">
                      <a16:creationId xmlns:a16="http://schemas.microsoft.com/office/drawing/2014/main" id="{9659A0CE-50B0-3249-5456-92D35BC088E6}"/>
                    </a:ext>
                  </a:extLst>
                </p:cNvPr>
                <p:cNvSpPr/>
                <p:nvPr/>
              </p:nvSpPr>
              <p:spPr>
                <a:xfrm>
                  <a:off x="983525" y="2062000"/>
                  <a:ext cx="41375" cy="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04" extrusionOk="0">
                      <a:moveTo>
                        <a:pt x="145" y="0"/>
                      </a:moveTo>
                      <a:cubicBezTo>
                        <a:pt x="107" y="0"/>
                        <a:pt x="59" y="18"/>
                        <a:pt x="20" y="69"/>
                      </a:cubicBezTo>
                      <a:cubicBezTo>
                        <a:pt x="1" y="108"/>
                        <a:pt x="1" y="186"/>
                        <a:pt x="78" y="225"/>
                      </a:cubicBezTo>
                      <a:lnTo>
                        <a:pt x="1421" y="1003"/>
                      </a:lnTo>
                      <a:lnTo>
                        <a:pt x="1654" y="867"/>
                      </a:lnTo>
                      <a:lnTo>
                        <a:pt x="195" y="11"/>
                      </a:lnTo>
                      <a:cubicBezTo>
                        <a:pt x="182" y="5"/>
                        <a:pt x="165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9587;p70">
                  <a:extLst>
                    <a:ext uri="{FF2B5EF4-FFF2-40B4-BE49-F238E27FC236}">
                      <a16:creationId xmlns:a16="http://schemas.microsoft.com/office/drawing/2014/main" id="{77680903-1124-15EE-B941-F5AE08EB4E08}"/>
                    </a:ext>
                  </a:extLst>
                </p:cNvPr>
                <p:cNvSpPr/>
                <p:nvPr/>
              </p:nvSpPr>
              <p:spPr>
                <a:xfrm>
                  <a:off x="348325" y="1812325"/>
                  <a:ext cx="345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" h="1049" extrusionOk="0">
                      <a:moveTo>
                        <a:pt x="565" y="1"/>
                      </a:moveTo>
                      <a:cubicBezTo>
                        <a:pt x="367" y="1"/>
                        <a:pt x="170" y="44"/>
                        <a:pt x="20" y="134"/>
                      </a:cubicBezTo>
                      <a:lnTo>
                        <a:pt x="20" y="446"/>
                      </a:lnTo>
                      <a:cubicBezTo>
                        <a:pt x="20" y="407"/>
                        <a:pt x="39" y="348"/>
                        <a:pt x="117" y="329"/>
                      </a:cubicBezTo>
                      <a:cubicBezTo>
                        <a:pt x="234" y="251"/>
                        <a:pt x="409" y="232"/>
                        <a:pt x="565" y="232"/>
                      </a:cubicBezTo>
                      <a:cubicBezTo>
                        <a:pt x="720" y="232"/>
                        <a:pt x="876" y="251"/>
                        <a:pt x="993" y="329"/>
                      </a:cubicBezTo>
                      <a:cubicBezTo>
                        <a:pt x="1090" y="368"/>
                        <a:pt x="1148" y="446"/>
                        <a:pt x="1148" y="524"/>
                      </a:cubicBezTo>
                      <a:cubicBezTo>
                        <a:pt x="1148" y="601"/>
                        <a:pt x="1090" y="640"/>
                        <a:pt x="993" y="718"/>
                      </a:cubicBezTo>
                      <a:cubicBezTo>
                        <a:pt x="876" y="786"/>
                        <a:pt x="711" y="820"/>
                        <a:pt x="548" y="820"/>
                      </a:cubicBezTo>
                      <a:cubicBezTo>
                        <a:pt x="385" y="820"/>
                        <a:pt x="224" y="786"/>
                        <a:pt x="117" y="718"/>
                      </a:cubicBezTo>
                      <a:cubicBezTo>
                        <a:pt x="59" y="679"/>
                        <a:pt x="20" y="640"/>
                        <a:pt x="0" y="601"/>
                      </a:cubicBezTo>
                      <a:lnTo>
                        <a:pt x="0" y="913"/>
                      </a:lnTo>
                      <a:cubicBezTo>
                        <a:pt x="176" y="1010"/>
                        <a:pt x="351" y="1049"/>
                        <a:pt x="545" y="1049"/>
                      </a:cubicBezTo>
                      <a:cubicBezTo>
                        <a:pt x="740" y="1049"/>
                        <a:pt x="973" y="1010"/>
                        <a:pt x="1109" y="913"/>
                      </a:cubicBezTo>
                      <a:cubicBezTo>
                        <a:pt x="1284" y="815"/>
                        <a:pt x="1382" y="660"/>
                        <a:pt x="1382" y="524"/>
                      </a:cubicBezTo>
                      <a:cubicBezTo>
                        <a:pt x="1382" y="426"/>
                        <a:pt x="1323" y="329"/>
                        <a:pt x="1265" y="251"/>
                      </a:cubicBezTo>
                      <a:lnTo>
                        <a:pt x="1129" y="329"/>
                      </a:lnTo>
                      <a:cubicBezTo>
                        <a:pt x="1109" y="329"/>
                        <a:pt x="1090" y="348"/>
                        <a:pt x="1090" y="348"/>
                      </a:cubicBezTo>
                      <a:cubicBezTo>
                        <a:pt x="1032" y="348"/>
                        <a:pt x="1012" y="329"/>
                        <a:pt x="993" y="310"/>
                      </a:cubicBezTo>
                      <a:cubicBezTo>
                        <a:pt x="973" y="251"/>
                        <a:pt x="973" y="173"/>
                        <a:pt x="1032" y="134"/>
                      </a:cubicBezTo>
                      <a:lnTo>
                        <a:pt x="1090" y="115"/>
                      </a:lnTo>
                      <a:cubicBezTo>
                        <a:pt x="939" y="39"/>
                        <a:pt x="751" y="1"/>
                        <a:pt x="5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9588;p70">
                  <a:extLst>
                    <a:ext uri="{FF2B5EF4-FFF2-40B4-BE49-F238E27FC236}">
                      <a16:creationId xmlns:a16="http://schemas.microsoft.com/office/drawing/2014/main" id="{1B169EAE-540A-E66A-6669-BAD32C73162B}"/>
                    </a:ext>
                  </a:extLst>
                </p:cNvPr>
                <p:cNvSpPr/>
                <p:nvPr/>
              </p:nvSpPr>
              <p:spPr>
                <a:xfrm>
                  <a:off x="372150" y="1814225"/>
                  <a:ext cx="7325" cy="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3" extrusionOk="0">
                      <a:moveTo>
                        <a:pt x="98" y="0"/>
                      </a:moveTo>
                      <a:lnTo>
                        <a:pt x="40" y="20"/>
                      </a:lnTo>
                      <a:cubicBezTo>
                        <a:pt x="20" y="58"/>
                        <a:pt x="1" y="117"/>
                        <a:pt x="20" y="195"/>
                      </a:cubicBezTo>
                      <a:cubicBezTo>
                        <a:pt x="40" y="253"/>
                        <a:pt x="98" y="253"/>
                        <a:pt x="117" y="253"/>
                      </a:cubicBezTo>
                      <a:cubicBezTo>
                        <a:pt x="137" y="253"/>
                        <a:pt x="156" y="253"/>
                        <a:pt x="156" y="214"/>
                      </a:cubicBezTo>
                      <a:lnTo>
                        <a:pt x="293" y="156"/>
                      </a:lnTo>
                      <a:cubicBezTo>
                        <a:pt x="234" y="97"/>
                        <a:pt x="195" y="58"/>
                        <a:pt x="137" y="20"/>
                      </a:cubicBezTo>
                      <a:cubicBezTo>
                        <a:pt x="117" y="20"/>
                        <a:pt x="98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9589;p70">
                  <a:extLst>
                    <a:ext uri="{FF2B5EF4-FFF2-40B4-BE49-F238E27FC236}">
                      <a16:creationId xmlns:a16="http://schemas.microsoft.com/office/drawing/2014/main" id="{22577C40-EC87-9E9A-86C2-950A7508E031}"/>
                    </a:ext>
                  </a:extLst>
                </p:cNvPr>
                <p:cNvSpPr/>
                <p:nvPr/>
              </p:nvSpPr>
              <p:spPr>
                <a:xfrm>
                  <a:off x="373625" y="19266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798" y="232"/>
                      </a:moveTo>
                      <a:cubicBezTo>
                        <a:pt x="973" y="232"/>
                        <a:pt x="1129" y="251"/>
                        <a:pt x="1245" y="329"/>
                      </a:cubicBezTo>
                      <a:cubicBezTo>
                        <a:pt x="1343" y="368"/>
                        <a:pt x="1381" y="446"/>
                        <a:pt x="1381" y="523"/>
                      </a:cubicBezTo>
                      <a:cubicBezTo>
                        <a:pt x="1401" y="601"/>
                        <a:pt x="1343" y="660"/>
                        <a:pt x="1245" y="718"/>
                      </a:cubicBezTo>
                      <a:cubicBezTo>
                        <a:pt x="1129" y="786"/>
                        <a:pt x="963" y="820"/>
                        <a:pt x="800" y="820"/>
                      </a:cubicBezTo>
                      <a:cubicBezTo>
                        <a:pt x="637" y="820"/>
                        <a:pt x="477" y="786"/>
                        <a:pt x="370" y="718"/>
                      </a:cubicBezTo>
                      <a:cubicBezTo>
                        <a:pt x="272" y="660"/>
                        <a:pt x="234" y="601"/>
                        <a:pt x="234" y="523"/>
                      </a:cubicBezTo>
                      <a:cubicBezTo>
                        <a:pt x="234" y="446"/>
                        <a:pt x="272" y="407"/>
                        <a:pt x="370" y="329"/>
                      </a:cubicBezTo>
                      <a:cubicBezTo>
                        <a:pt x="487" y="251"/>
                        <a:pt x="662" y="232"/>
                        <a:pt x="798" y="232"/>
                      </a:cubicBezTo>
                      <a:close/>
                      <a:moveTo>
                        <a:pt x="807" y="1"/>
                      </a:moveTo>
                      <a:cubicBezTo>
                        <a:pt x="614" y="1"/>
                        <a:pt x="423" y="44"/>
                        <a:pt x="272" y="134"/>
                      </a:cubicBezTo>
                      <a:cubicBezTo>
                        <a:pt x="97" y="232"/>
                        <a:pt x="0" y="368"/>
                        <a:pt x="0" y="523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48" y="1010"/>
                        <a:pt x="642" y="1049"/>
                        <a:pt x="837" y="1049"/>
                      </a:cubicBezTo>
                      <a:cubicBezTo>
                        <a:pt x="1031" y="1049"/>
                        <a:pt x="1245" y="1010"/>
                        <a:pt x="1401" y="913"/>
                      </a:cubicBezTo>
                      <a:cubicBezTo>
                        <a:pt x="1557" y="815"/>
                        <a:pt x="1654" y="660"/>
                        <a:pt x="1654" y="523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62" y="329"/>
                        <a:pt x="1343" y="348"/>
                        <a:pt x="1343" y="348"/>
                      </a:cubicBezTo>
                      <a:cubicBezTo>
                        <a:pt x="1284" y="348"/>
                        <a:pt x="1265" y="329"/>
                        <a:pt x="1245" y="309"/>
                      </a:cubicBezTo>
                      <a:cubicBezTo>
                        <a:pt x="1226" y="251"/>
                        <a:pt x="1226" y="173"/>
                        <a:pt x="1304" y="134"/>
                      </a:cubicBezTo>
                      <a:lnTo>
                        <a:pt x="1323" y="115"/>
                      </a:lnTo>
                      <a:cubicBezTo>
                        <a:pt x="1172" y="39"/>
                        <a:pt x="989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9590;p70">
                  <a:extLst>
                    <a:ext uri="{FF2B5EF4-FFF2-40B4-BE49-F238E27FC236}">
                      <a16:creationId xmlns:a16="http://schemas.microsoft.com/office/drawing/2014/main" id="{D9BB2BEB-287B-0527-2191-0E7E11E83402}"/>
                    </a:ext>
                  </a:extLst>
                </p:cNvPr>
                <p:cNvSpPr/>
                <p:nvPr/>
              </p:nvSpPr>
              <p:spPr>
                <a:xfrm>
                  <a:off x="402800" y="1928500"/>
                  <a:ext cx="83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54" extrusionOk="0">
                      <a:moveTo>
                        <a:pt x="98" y="1"/>
                      </a:moveTo>
                      <a:lnTo>
                        <a:pt x="78" y="20"/>
                      </a:lnTo>
                      <a:cubicBezTo>
                        <a:pt x="39" y="79"/>
                        <a:pt x="0" y="157"/>
                        <a:pt x="59" y="196"/>
                      </a:cubicBezTo>
                      <a:cubicBezTo>
                        <a:pt x="78" y="254"/>
                        <a:pt x="117" y="254"/>
                        <a:pt x="156" y="254"/>
                      </a:cubicBezTo>
                      <a:cubicBezTo>
                        <a:pt x="176" y="254"/>
                        <a:pt x="195" y="254"/>
                        <a:pt x="195" y="215"/>
                      </a:cubicBezTo>
                      <a:lnTo>
                        <a:pt x="331" y="157"/>
                      </a:lnTo>
                      <a:cubicBezTo>
                        <a:pt x="273" y="98"/>
                        <a:pt x="234" y="79"/>
                        <a:pt x="176" y="20"/>
                      </a:cubicBezTo>
                      <a:cubicBezTo>
                        <a:pt x="156" y="1"/>
                        <a:pt x="117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9591;p70">
                  <a:extLst>
                    <a:ext uri="{FF2B5EF4-FFF2-40B4-BE49-F238E27FC236}">
                      <a16:creationId xmlns:a16="http://schemas.microsoft.com/office/drawing/2014/main" id="{25C43074-0C34-F5AA-F60E-22A33D2E3541}"/>
                    </a:ext>
                  </a:extLst>
                </p:cNvPr>
                <p:cNvSpPr/>
                <p:nvPr/>
              </p:nvSpPr>
              <p:spPr>
                <a:xfrm>
                  <a:off x="498625" y="188715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1243" y="310"/>
                      </a:moveTo>
                      <a:lnTo>
                        <a:pt x="1243" y="310"/>
                      </a:lnTo>
                      <a:cubicBezTo>
                        <a:pt x="1271" y="338"/>
                        <a:pt x="1290" y="352"/>
                        <a:pt x="1323" y="352"/>
                      </a:cubicBezTo>
                      <a:cubicBezTo>
                        <a:pt x="1323" y="352"/>
                        <a:pt x="1323" y="352"/>
                        <a:pt x="1323" y="352"/>
                      </a:cubicBezTo>
                      <a:lnTo>
                        <a:pt x="1323" y="352"/>
                      </a:lnTo>
                      <a:cubicBezTo>
                        <a:pt x="1311" y="344"/>
                        <a:pt x="1298" y="338"/>
                        <a:pt x="1284" y="332"/>
                      </a:cubicBezTo>
                      <a:cubicBezTo>
                        <a:pt x="1270" y="324"/>
                        <a:pt x="1257" y="317"/>
                        <a:pt x="1243" y="310"/>
                      </a:cubicBezTo>
                      <a:close/>
                      <a:moveTo>
                        <a:pt x="830" y="1"/>
                      </a:moveTo>
                      <a:cubicBezTo>
                        <a:pt x="632" y="1"/>
                        <a:pt x="429" y="44"/>
                        <a:pt x="253" y="138"/>
                      </a:cubicBezTo>
                      <a:cubicBezTo>
                        <a:pt x="97" y="235"/>
                        <a:pt x="0" y="371"/>
                        <a:pt x="0" y="527"/>
                      </a:cubicBezTo>
                      <a:cubicBezTo>
                        <a:pt x="0" y="663"/>
                        <a:pt x="97" y="818"/>
                        <a:pt x="253" y="916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26" y="1013"/>
                        <a:pt x="1381" y="916"/>
                      </a:cubicBezTo>
                      <a:cubicBezTo>
                        <a:pt x="1556" y="818"/>
                        <a:pt x="1654" y="663"/>
                        <a:pt x="1654" y="527"/>
                      </a:cubicBezTo>
                      <a:cubicBezTo>
                        <a:pt x="1654" y="429"/>
                        <a:pt x="1595" y="332"/>
                        <a:pt x="1518" y="254"/>
                      </a:cubicBezTo>
                      <a:lnTo>
                        <a:pt x="1381" y="332"/>
                      </a:lnTo>
                      <a:cubicBezTo>
                        <a:pt x="1381" y="351"/>
                        <a:pt x="1362" y="352"/>
                        <a:pt x="1323" y="352"/>
                      </a:cubicBezTo>
                      <a:lnTo>
                        <a:pt x="1323" y="352"/>
                      </a:lnTo>
                      <a:cubicBezTo>
                        <a:pt x="1392" y="394"/>
                        <a:pt x="1420" y="460"/>
                        <a:pt x="1420" y="527"/>
                      </a:cubicBezTo>
                      <a:cubicBezTo>
                        <a:pt x="1420" y="585"/>
                        <a:pt x="1362" y="663"/>
                        <a:pt x="1284" y="721"/>
                      </a:cubicBezTo>
                      <a:cubicBezTo>
                        <a:pt x="1158" y="789"/>
                        <a:pt x="992" y="823"/>
                        <a:pt x="832" y="823"/>
                      </a:cubicBezTo>
                      <a:cubicBezTo>
                        <a:pt x="671" y="823"/>
                        <a:pt x="516" y="789"/>
                        <a:pt x="409" y="721"/>
                      </a:cubicBezTo>
                      <a:cubicBezTo>
                        <a:pt x="311" y="663"/>
                        <a:pt x="253" y="585"/>
                        <a:pt x="253" y="527"/>
                      </a:cubicBezTo>
                      <a:cubicBezTo>
                        <a:pt x="253" y="449"/>
                        <a:pt x="311" y="390"/>
                        <a:pt x="409" y="332"/>
                      </a:cubicBezTo>
                      <a:cubicBezTo>
                        <a:pt x="525" y="254"/>
                        <a:pt x="700" y="235"/>
                        <a:pt x="837" y="235"/>
                      </a:cubicBezTo>
                      <a:cubicBezTo>
                        <a:pt x="994" y="235"/>
                        <a:pt x="1120" y="251"/>
                        <a:pt x="1243" y="310"/>
                      </a:cubicBezTo>
                      <a:lnTo>
                        <a:pt x="1243" y="310"/>
                      </a:lnTo>
                      <a:cubicBezTo>
                        <a:pt x="1238" y="305"/>
                        <a:pt x="1232" y="299"/>
                        <a:pt x="1226" y="293"/>
                      </a:cubicBezTo>
                      <a:cubicBezTo>
                        <a:pt x="1206" y="254"/>
                        <a:pt x="1206" y="176"/>
                        <a:pt x="1284" y="138"/>
                      </a:cubicBezTo>
                      <a:lnTo>
                        <a:pt x="1323" y="99"/>
                      </a:lnTo>
                      <a:cubicBezTo>
                        <a:pt x="1177" y="35"/>
                        <a:pt x="1006" y="1"/>
                        <a:pt x="8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9592;p70">
                  <a:extLst>
                    <a:ext uri="{FF2B5EF4-FFF2-40B4-BE49-F238E27FC236}">
                      <a16:creationId xmlns:a16="http://schemas.microsoft.com/office/drawing/2014/main" id="{18602A5E-BA16-1554-1DC6-A29CAA86C626}"/>
                    </a:ext>
                  </a:extLst>
                </p:cNvPr>
                <p:cNvSpPr/>
                <p:nvPr/>
              </p:nvSpPr>
              <p:spPr>
                <a:xfrm>
                  <a:off x="528775" y="1890100"/>
                  <a:ext cx="7800" cy="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53" extrusionOk="0">
                      <a:moveTo>
                        <a:pt x="117" y="0"/>
                      </a:moveTo>
                      <a:lnTo>
                        <a:pt x="78" y="39"/>
                      </a:lnTo>
                      <a:cubicBezTo>
                        <a:pt x="20" y="58"/>
                        <a:pt x="0" y="136"/>
                        <a:pt x="20" y="214"/>
                      </a:cubicBezTo>
                      <a:cubicBezTo>
                        <a:pt x="59" y="253"/>
                        <a:pt x="98" y="253"/>
                        <a:pt x="117" y="253"/>
                      </a:cubicBezTo>
                      <a:cubicBezTo>
                        <a:pt x="156" y="253"/>
                        <a:pt x="175" y="253"/>
                        <a:pt x="175" y="234"/>
                      </a:cubicBezTo>
                      <a:lnTo>
                        <a:pt x="312" y="156"/>
                      </a:lnTo>
                      <a:cubicBezTo>
                        <a:pt x="292" y="117"/>
                        <a:pt x="253" y="58"/>
                        <a:pt x="195" y="39"/>
                      </a:cubicBezTo>
                      <a:cubicBezTo>
                        <a:pt x="175" y="0"/>
                        <a:pt x="156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9593;p70">
                  <a:extLst>
                    <a:ext uri="{FF2B5EF4-FFF2-40B4-BE49-F238E27FC236}">
                      <a16:creationId xmlns:a16="http://schemas.microsoft.com/office/drawing/2014/main" id="{932E44F3-FF15-C9BC-D2F6-6D6E6DD0C388}"/>
                    </a:ext>
                  </a:extLst>
                </p:cNvPr>
                <p:cNvSpPr/>
                <p:nvPr/>
              </p:nvSpPr>
              <p:spPr>
                <a:xfrm>
                  <a:off x="592975" y="18982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1279" y="326"/>
                      </a:moveTo>
                      <a:lnTo>
                        <a:pt x="1279" y="326"/>
                      </a:lnTo>
                      <a:cubicBezTo>
                        <a:pt x="1304" y="347"/>
                        <a:pt x="1306" y="375"/>
                        <a:pt x="1323" y="375"/>
                      </a:cubicBezTo>
                      <a:cubicBezTo>
                        <a:pt x="1323" y="337"/>
                        <a:pt x="1304" y="337"/>
                        <a:pt x="1304" y="337"/>
                      </a:cubicBezTo>
                      <a:cubicBezTo>
                        <a:pt x="1296" y="333"/>
                        <a:pt x="1287" y="329"/>
                        <a:pt x="1279" y="326"/>
                      </a:cubicBezTo>
                      <a:close/>
                      <a:moveTo>
                        <a:pt x="1323" y="375"/>
                      </a:moveTo>
                      <a:cubicBezTo>
                        <a:pt x="1323" y="392"/>
                        <a:pt x="1338" y="395"/>
                        <a:pt x="1355" y="395"/>
                      </a:cubicBezTo>
                      <a:lnTo>
                        <a:pt x="1355" y="395"/>
                      </a:lnTo>
                      <a:cubicBezTo>
                        <a:pt x="1345" y="388"/>
                        <a:pt x="1335" y="381"/>
                        <a:pt x="1323" y="375"/>
                      </a:cubicBezTo>
                      <a:close/>
                      <a:moveTo>
                        <a:pt x="850" y="1"/>
                      </a:moveTo>
                      <a:cubicBezTo>
                        <a:pt x="645" y="1"/>
                        <a:pt x="437" y="50"/>
                        <a:pt x="27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73" y="920"/>
                      </a:cubicBezTo>
                      <a:cubicBezTo>
                        <a:pt x="448" y="1017"/>
                        <a:pt x="642" y="1076"/>
                        <a:pt x="837" y="1076"/>
                      </a:cubicBezTo>
                      <a:cubicBezTo>
                        <a:pt x="1031" y="1076"/>
                        <a:pt x="1245" y="1017"/>
                        <a:pt x="1401" y="920"/>
                      </a:cubicBezTo>
                      <a:cubicBezTo>
                        <a:pt x="1576" y="823"/>
                        <a:pt x="1673" y="687"/>
                        <a:pt x="1673" y="531"/>
                      </a:cubicBezTo>
                      <a:cubicBezTo>
                        <a:pt x="1673" y="434"/>
                        <a:pt x="1615" y="375"/>
                        <a:pt x="1576" y="298"/>
                      </a:cubicBezTo>
                      <a:lnTo>
                        <a:pt x="1421" y="375"/>
                      </a:lnTo>
                      <a:cubicBezTo>
                        <a:pt x="1401" y="375"/>
                        <a:pt x="1362" y="395"/>
                        <a:pt x="1362" y="395"/>
                      </a:cubicBezTo>
                      <a:cubicBezTo>
                        <a:pt x="1360" y="395"/>
                        <a:pt x="1357" y="395"/>
                        <a:pt x="1355" y="395"/>
                      </a:cubicBezTo>
                      <a:lnTo>
                        <a:pt x="1355" y="395"/>
                      </a:lnTo>
                      <a:cubicBezTo>
                        <a:pt x="1412" y="436"/>
                        <a:pt x="1440" y="498"/>
                        <a:pt x="1440" y="531"/>
                      </a:cubicBezTo>
                      <a:cubicBezTo>
                        <a:pt x="1440" y="609"/>
                        <a:pt x="1401" y="648"/>
                        <a:pt x="1304" y="726"/>
                      </a:cubicBezTo>
                      <a:cubicBezTo>
                        <a:pt x="1177" y="803"/>
                        <a:pt x="1012" y="842"/>
                        <a:pt x="851" y="842"/>
                      </a:cubicBezTo>
                      <a:cubicBezTo>
                        <a:pt x="691" y="842"/>
                        <a:pt x="535" y="803"/>
                        <a:pt x="428" y="726"/>
                      </a:cubicBezTo>
                      <a:cubicBezTo>
                        <a:pt x="331" y="687"/>
                        <a:pt x="273" y="609"/>
                        <a:pt x="273" y="531"/>
                      </a:cubicBezTo>
                      <a:cubicBezTo>
                        <a:pt x="273" y="453"/>
                        <a:pt x="331" y="414"/>
                        <a:pt x="428" y="337"/>
                      </a:cubicBezTo>
                      <a:cubicBezTo>
                        <a:pt x="545" y="259"/>
                        <a:pt x="720" y="239"/>
                        <a:pt x="856" y="239"/>
                      </a:cubicBezTo>
                      <a:cubicBezTo>
                        <a:pt x="1021" y="239"/>
                        <a:pt x="1151" y="274"/>
                        <a:pt x="1279" y="326"/>
                      </a:cubicBezTo>
                      <a:lnTo>
                        <a:pt x="1279" y="326"/>
                      </a:lnTo>
                      <a:cubicBezTo>
                        <a:pt x="1275" y="323"/>
                        <a:pt x="1270" y="320"/>
                        <a:pt x="1265" y="317"/>
                      </a:cubicBezTo>
                      <a:cubicBezTo>
                        <a:pt x="1245" y="278"/>
                        <a:pt x="1245" y="200"/>
                        <a:pt x="1323" y="142"/>
                      </a:cubicBezTo>
                      <a:lnTo>
                        <a:pt x="1362" y="123"/>
                      </a:lnTo>
                      <a:cubicBezTo>
                        <a:pt x="1215" y="40"/>
                        <a:pt x="1033" y="1"/>
                        <a:pt x="8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9594;p70">
                  <a:extLst>
                    <a:ext uri="{FF2B5EF4-FFF2-40B4-BE49-F238E27FC236}">
                      <a16:creationId xmlns:a16="http://schemas.microsoft.com/office/drawing/2014/main" id="{439480AA-5EE9-7A68-3B65-DCF80D79F0E8}"/>
                    </a:ext>
                  </a:extLst>
                </p:cNvPr>
                <p:cNvSpPr/>
                <p:nvPr/>
              </p:nvSpPr>
              <p:spPr>
                <a:xfrm>
                  <a:off x="623600" y="1901275"/>
                  <a:ext cx="880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273" extrusionOk="0">
                      <a:moveTo>
                        <a:pt x="118" y="1"/>
                      </a:moveTo>
                      <a:lnTo>
                        <a:pt x="79" y="20"/>
                      </a:lnTo>
                      <a:cubicBezTo>
                        <a:pt x="20" y="39"/>
                        <a:pt x="1" y="117"/>
                        <a:pt x="59" y="195"/>
                      </a:cubicBezTo>
                      <a:cubicBezTo>
                        <a:pt x="59" y="215"/>
                        <a:pt x="79" y="215"/>
                        <a:pt x="98" y="253"/>
                      </a:cubicBezTo>
                      <a:cubicBezTo>
                        <a:pt x="118" y="253"/>
                        <a:pt x="157" y="273"/>
                        <a:pt x="157" y="273"/>
                      </a:cubicBezTo>
                      <a:cubicBezTo>
                        <a:pt x="176" y="273"/>
                        <a:pt x="196" y="273"/>
                        <a:pt x="196" y="253"/>
                      </a:cubicBezTo>
                      <a:lnTo>
                        <a:pt x="351" y="176"/>
                      </a:lnTo>
                      <a:cubicBezTo>
                        <a:pt x="293" y="117"/>
                        <a:pt x="254" y="78"/>
                        <a:pt x="176" y="20"/>
                      </a:cubicBezTo>
                      <a:cubicBezTo>
                        <a:pt x="176" y="20"/>
                        <a:pt x="157" y="20"/>
                        <a:pt x="1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9595;p70">
                  <a:extLst>
                    <a:ext uri="{FF2B5EF4-FFF2-40B4-BE49-F238E27FC236}">
                      <a16:creationId xmlns:a16="http://schemas.microsoft.com/office/drawing/2014/main" id="{B794F06C-1F13-414A-B17A-D099637A62BB}"/>
                    </a:ext>
                  </a:extLst>
                </p:cNvPr>
                <p:cNvSpPr/>
                <p:nvPr/>
              </p:nvSpPr>
              <p:spPr>
                <a:xfrm>
                  <a:off x="677125" y="18842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1260" y="312"/>
                      </a:moveTo>
                      <a:cubicBezTo>
                        <a:pt x="1273" y="326"/>
                        <a:pt x="1288" y="342"/>
                        <a:pt x="1314" y="349"/>
                      </a:cubicBezTo>
                      <a:lnTo>
                        <a:pt x="1314" y="349"/>
                      </a:lnTo>
                      <a:cubicBezTo>
                        <a:pt x="1300" y="337"/>
                        <a:pt x="1283" y="325"/>
                        <a:pt x="1265" y="314"/>
                      </a:cubicBezTo>
                      <a:cubicBezTo>
                        <a:pt x="1263" y="313"/>
                        <a:pt x="1262" y="312"/>
                        <a:pt x="1260" y="312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2" y="119"/>
                      </a:cubicBezTo>
                      <a:cubicBezTo>
                        <a:pt x="97" y="217"/>
                        <a:pt x="0" y="372"/>
                        <a:pt x="0" y="508"/>
                      </a:cubicBezTo>
                      <a:cubicBezTo>
                        <a:pt x="0" y="664"/>
                        <a:pt x="97" y="800"/>
                        <a:pt x="272" y="898"/>
                      </a:cubicBezTo>
                      <a:cubicBezTo>
                        <a:pt x="447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381" y="898"/>
                      </a:cubicBezTo>
                      <a:cubicBezTo>
                        <a:pt x="1556" y="800"/>
                        <a:pt x="1654" y="664"/>
                        <a:pt x="1654" y="508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lnTo>
                        <a:pt x="1381" y="314"/>
                      </a:lnTo>
                      <a:cubicBezTo>
                        <a:pt x="1381" y="353"/>
                        <a:pt x="1362" y="353"/>
                        <a:pt x="1342" y="353"/>
                      </a:cubicBezTo>
                      <a:cubicBezTo>
                        <a:pt x="1332" y="353"/>
                        <a:pt x="1322" y="351"/>
                        <a:pt x="1314" y="349"/>
                      </a:cubicBezTo>
                      <a:lnTo>
                        <a:pt x="1314" y="349"/>
                      </a:lnTo>
                      <a:cubicBezTo>
                        <a:pt x="1375" y="401"/>
                        <a:pt x="1401" y="461"/>
                        <a:pt x="1401" y="508"/>
                      </a:cubicBezTo>
                      <a:cubicBezTo>
                        <a:pt x="1420" y="586"/>
                        <a:pt x="1362" y="645"/>
                        <a:pt x="1265" y="703"/>
                      </a:cubicBezTo>
                      <a:cubicBezTo>
                        <a:pt x="1148" y="781"/>
                        <a:pt x="983" y="820"/>
                        <a:pt x="820" y="820"/>
                      </a:cubicBezTo>
                      <a:cubicBezTo>
                        <a:pt x="657" y="820"/>
                        <a:pt x="496" y="781"/>
                        <a:pt x="389" y="703"/>
                      </a:cubicBezTo>
                      <a:cubicBezTo>
                        <a:pt x="292" y="664"/>
                        <a:pt x="253" y="586"/>
                        <a:pt x="253" y="508"/>
                      </a:cubicBezTo>
                      <a:cubicBezTo>
                        <a:pt x="253" y="450"/>
                        <a:pt x="292" y="392"/>
                        <a:pt x="389" y="314"/>
                      </a:cubicBezTo>
                      <a:cubicBezTo>
                        <a:pt x="506" y="236"/>
                        <a:pt x="681" y="217"/>
                        <a:pt x="817" y="217"/>
                      </a:cubicBezTo>
                      <a:cubicBezTo>
                        <a:pt x="990" y="217"/>
                        <a:pt x="1144" y="255"/>
                        <a:pt x="1260" y="312"/>
                      </a:cubicBezTo>
                      <a:lnTo>
                        <a:pt x="1260" y="312"/>
                      </a:lnTo>
                      <a:cubicBezTo>
                        <a:pt x="1255" y="305"/>
                        <a:pt x="1250" y="299"/>
                        <a:pt x="1245" y="294"/>
                      </a:cubicBezTo>
                      <a:cubicBezTo>
                        <a:pt x="1226" y="256"/>
                        <a:pt x="1226" y="178"/>
                        <a:pt x="1284" y="119"/>
                      </a:cubicBezTo>
                      <a:lnTo>
                        <a:pt x="1342" y="100"/>
                      </a:ln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9596;p70">
                  <a:extLst>
                    <a:ext uri="{FF2B5EF4-FFF2-40B4-BE49-F238E27FC236}">
                      <a16:creationId xmlns:a16="http://schemas.microsoft.com/office/drawing/2014/main" id="{3A7DAE39-6CAC-2E5E-8DAA-9B17489BEB7B}"/>
                    </a:ext>
                  </a:extLst>
                </p:cNvPr>
                <p:cNvSpPr/>
                <p:nvPr/>
              </p:nvSpPr>
              <p:spPr>
                <a:xfrm>
                  <a:off x="707750" y="1886675"/>
                  <a:ext cx="78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5" extrusionOk="0">
                      <a:moveTo>
                        <a:pt x="117" y="1"/>
                      </a:moveTo>
                      <a:lnTo>
                        <a:pt x="59" y="20"/>
                      </a:lnTo>
                      <a:cubicBezTo>
                        <a:pt x="20" y="59"/>
                        <a:pt x="1" y="118"/>
                        <a:pt x="20" y="195"/>
                      </a:cubicBezTo>
                      <a:cubicBezTo>
                        <a:pt x="40" y="234"/>
                        <a:pt x="79" y="234"/>
                        <a:pt x="117" y="234"/>
                      </a:cubicBezTo>
                      <a:cubicBezTo>
                        <a:pt x="137" y="234"/>
                        <a:pt x="156" y="234"/>
                        <a:pt x="156" y="215"/>
                      </a:cubicBezTo>
                      <a:lnTo>
                        <a:pt x="312" y="137"/>
                      </a:lnTo>
                      <a:cubicBezTo>
                        <a:pt x="254" y="98"/>
                        <a:pt x="215" y="59"/>
                        <a:pt x="156" y="20"/>
                      </a:cubicBezTo>
                      <a:cubicBezTo>
                        <a:pt x="137" y="20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9597;p70">
                  <a:extLst>
                    <a:ext uri="{FF2B5EF4-FFF2-40B4-BE49-F238E27FC236}">
                      <a16:creationId xmlns:a16="http://schemas.microsoft.com/office/drawing/2014/main" id="{B4E8A945-E4C4-C64E-137C-3C4B6546AB68}"/>
                    </a:ext>
                  </a:extLst>
                </p:cNvPr>
                <p:cNvSpPr/>
                <p:nvPr/>
              </p:nvSpPr>
              <p:spPr>
                <a:xfrm>
                  <a:off x="427125" y="1794550"/>
                  <a:ext cx="41350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0" extrusionOk="0">
                      <a:moveTo>
                        <a:pt x="856" y="242"/>
                      </a:moveTo>
                      <a:cubicBezTo>
                        <a:pt x="1031" y="242"/>
                        <a:pt x="1167" y="262"/>
                        <a:pt x="1284" y="340"/>
                      </a:cubicBezTo>
                      <a:cubicBezTo>
                        <a:pt x="1381" y="379"/>
                        <a:pt x="1440" y="456"/>
                        <a:pt x="1440" y="534"/>
                      </a:cubicBezTo>
                      <a:cubicBezTo>
                        <a:pt x="1440" y="593"/>
                        <a:pt x="1401" y="670"/>
                        <a:pt x="1304" y="729"/>
                      </a:cubicBezTo>
                      <a:cubicBezTo>
                        <a:pt x="1177" y="797"/>
                        <a:pt x="1012" y="831"/>
                        <a:pt x="851" y="831"/>
                      </a:cubicBezTo>
                      <a:cubicBezTo>
                        <a:pt x="691" y="831"/>
                        <a:pt x="535" y="797"/>
                        <a:pt x="428" y="729"/>
                      </a:cubicBezTo>
                      <a:cubicBezTo>
                        <a:pt x="331" y="670"/>
                        <a:pt x="273" y="593"/>
                        <a:pt x="273" y="534"/>
                      </a:cubicBezTo>
                      <a:cubicBezTo>
                        <a:pt x="273" y="456"/>
                        <a:pt x="331" y="398"/>
                        <a:pt x="428" y="340"/>
                      </a:cubicBezTo>
                      <a:cubicBezTo>
                        <a:pt x="545" y="262"/>
                        <a:pt x="720" y="242"/>
                        <a:pt x="856" y="242"/>
                      </a:cubicBezTo>
                      <a:close/>
                      <a:moveTo>
                        <a:pt x="869" y="1"/>
                      </a:moveTo>
                      <a:cubicBezTo>
                        <a:pt x="657" y="1"/>
                        <a:pt x="442" y="50"/>
                        <a:pt x="273" y="145"/>
                      </a:cubicBezTo>
                      <a:cubicBezTo>
                        <a:pt x="97" y="242"/>
                        <a:pt x="0" y="379"/>
                        <a:pt x="0" y="534"/>
                      </a:cubicBezTo>
                      <a:cubicBezTo>
                        <a:pt x="0" y="670"/>
                        <a:pt x="97" y="826"/>
                        <a:pt x="273" y="923"/>
                      </a:cubicBezTo>
                      <a:cubicBezTo>
                        <a:pt x="448" y="1021"/>
                        <a:pt x="642" y="1059"/>
                        <a:pt x="837" y="1059"/>
                      </a:cubicBezTo>
                      <a:cubicBezTo>
                        <a:pt x="1031" y="1059"/>
                        <a:pt x="1245" y="1021"/>
                        <a:pt x="1401" y="923"/>
                      </a:cubicBezTo>
                      <a:cubicBezTo>
                        <a:pt x="1557" y="826"/>
                        <a:pt x="1654" y="670"/>
                        <a:pt x="1654" y="534"/>
                      </a:cubicBezTo>
                      <a:cubicBezTo>
                        <a:pt x="1654" y="437"/>
                        <a:pt x="1615" y="359"/>
                        <a:pt x="1557" y="262"/>
                      </a:cubicBezTo>
                      <a:lnTo>
                        <a:pt x="1440" y="340"/>
                      </a:lnTo>
                      <a:cubicBezTo>
                        <a:pt x="1440" y="359"/>
                        <a:pt x="1420" y="359"/>
                        <a:pt x="1401" y="359"/>
                      </a:cubicBezTo>
                      <a:cubicBezTo>
                        <a:pt x="1343" y="359"/>
                        <a:pt x="1323" y="340"/>
                        <a:pt x="1304" y="301"/>
                      </a:cubicBezTo>
                      <a:cubicBezTo>
                        <a:pt x="1265" y="262"/>
                        <a:pt x="1265" y="184"/>
                        <a:pt x="1343" y="145"/>
                      </a:cubicBezTo>
                      <a:lnTo>
                        <a:pt x="1362" y="106"/>
                      </a:lnTo>
                      <a:cubicBezTo>
                        <a:pt x="1220" y="35"/>
                        <a:pt x="1046" y="1"/>
                        <a:pt x="86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9598;p70">
                  <a:extLst>
                    <a:ext uri="{FF2B5EF4-FFF2-40B4-BE49-F238E27FC236}">
                      <a16:creationId xmlns:a16="http://schemas.microsoft.com/office/drawing/2014/main" id="{7E58EEC4-7898-5E81-EBDD-FE3ACBC3E8EC}"/>
                    </a:ext>
                  </a:extLst>
                </p:cNvPr>
                <p:cNvSpPr/>
                <p:nvPr/>
              </p:nvSpPr>
              <p:spPr>
                <a:xfrm>
                  <a:off x="458725" y="1797200"/>
                  <a:ext cx="73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4" extrusionOk="0">
                      <a:moveTo>
                        <a:pt x="98" y="0"/>
                      </a:moveTo>
                      <a:lnTo>
                        <a:pt x="79" y="39"/>
                      </a:lnTo>
                      <a:cubicBezTo>
                        <a:pt x="20" y="59"/>
                        <a:pt x="1" y="136"/>
                        <a:pt x="20" y="195"/>
                      </a:cubicBezTo>
                      <a:cubicBezTo>
                        <a:pt x="59" y="253"/>
                        <a:pt x="98" y="253"/>
                        <a:pt x="117" y="253"/>
                      </a:cubicBezTo>
                      <a:cubicBezTo>
                        <a:pt x="156" y="253"/>
                        <a:pt x="176" y="253"/>
                        <a:pt x="176" y="214"/>
                      </a:cubicBezTo>
                      <a:lnTo>
                        <a:pt x="293" y="156"/>
                      </a:lnTo>
                      <a:cubicBezTo>
                        <a:pt x="273" y="136"/>
                        <a:pt x="234" y="78"/>
                        <a:pt x="156" y="39"/>
                      </a:cubicBezTo>
                      <a:cubicBezTo>
                        <a:pt x="137" y="39"/>
                        <a:pt x="137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9599;p70">
                  <a:extLst>
                    <a:ext uri="{FF2B5EF4-FFF2-40B4-BE49-F238E27FC236}">
                      <a16:creationId xmlns:a16="http://schemas.microsoft.com/office/drawing/2014/main" id="{103D99FE-5A49-D6B3-BD61-D6811E15F0C6}"/>
                    </a:ext>
                  </a:extLst>
                </p:cNvPr>
                <p:cNvSpPr/>
                <p:nvPr/>
              </p:nvSpPr>
              <p:spPr>
                <a:xfrm>
                  <a:off x="1463100" y="1844850"/>
                  <a:ext cx="9250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" h="702" extrusionOk="0">
                      <a:moveTo>
                        <a:pt x="136" y="1"/>
                      </a:moveTo>
                      <a:cubicBezTo>
                        <a:pt x="59" y="79"/>
                        <a:pt x="0" y="156"/>
                        <a:pt x="0" y="273"/>
                      </a:cubicBezTo>
                      <a:cubicBezTo>
                        <a:pt x="0" y="409"/>
                        <a:pt x="98" y="565"/>
                        <a:pt x="273" y="662"/>
                      </a:cubicBezTo>
                      <a:cubicBezTo>
                        <a:pt x="292" y="682"/>
                        <a:pt x="350" y="682"/>
                        <a:pt x="370" y="701"/>
                      </a:cubicBezTo>
                      <a:lnTo>
                        <a:pt x="370" y="429"/>
                      </a:lnTo>
                      <a:cubicBezTo>
                        <a:pt x="292" y="390"/>
                        <a:pt x="253" y="331"/>
                        <a:pt x="253" y="273"/>
                      </a:cubicBezTo>
                      <a:cubicBezTo>
                        <a:pt x="253" y="215"/>
                        <a:pt x="292" y="137"/>
                        <a:pt x="370" y="98"/>
                      </a:cubicBezTo>
                      <a:lnTo>
                        <a:pt x="370" y="40"/>
                      </a:lnTo>
                      <a:cubicBezTo>
                        <a:pt x="350" y="79"/>
                        <a:pt x="331" y="98"/>
                        <a:pt x="292" y="98"/>
                      </a:cubicBezTo>
                      <a:cubicBezTo>
                        <a:pt x="273" y="98"/>
                        <a:pt x="253" y="98"/>
                        <a:pt x="253" y="79"/>
                      </a:cubicBezTo>
                      <a:lnTo>
                        <a:pt x="13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9600;p70">
                  <a:extLst>
                    <a:ext uri="{FF2B5EF4-FFF2-40B4-BE49-F238E27FC236}">
                      <a16:creationId xmlns:a16="http://schemas.microsoft.com/office/drawing/2014/main" id="{AF8490E4-1B48-DC56-CAAB-1328C71E7470}"/>
                    </a:ext>
                  </a:extLst>
                </p:cNvPr>
                <p:cNvSpPr/>
                <p:nvPr/>
              </p:nvSpPr>
              <p:spPr>
                <a:xfrm>
                  <a:off x="356100" y="12429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993" y="204"/>
                        <a:pt x="1149" y="243"/>
                        <a:pt x="1265" y="321"/>
                      </a:cubicBezTo>
                      <a:cubicBezTo>
                        <a:pt x="1363" y="360"/>
                        <a:pt x="1421" y="438"/>
                        <a:pt x="1421" y="516"/>
                      </a:cubicBezTo>
                      <a:cubicBezTo>
                        <a:pt x="1421" y="574"/>
                        <a:pt x="1363" y="632"/>
                        <a:pt x="1265" y="710"/>
                      </a:cubicBezTo>
                      <a:cubicBezTo>
                        <a:pt x="1149" y="778"/>
                        <a:pt x="993" y="812"/>
                        <a:pt x="835" y="812"/>
                      </a:cubicBezTo>
                      <a:cubicBezTo>
                        <a:pt x="677" y="812"/>
                        <a:pt x="516" y="778"/>
                        <a:pt x="390" y="710"/>
                      </a:cubicBezTo>
                      <a:cubicBezTo>
                        <a:pt x="293" y="652"/>
                        <a:pt x="254" y="574"/>
                        <a:pt x="254" y="516"/>
                      </a:cubicBezTo>
                      <a:cubicBezTo>
                        <a:pt x="254" y="438"/>
                        <a:pt x="293" y="380"/>
                        <a:pt x="390" y="321"/>
                      </a:cubicBezTo>
                      <a:cubicBezTo>
                        <a:pt x="507" y="243"/>
                        <a:pt x="682" y="204"/>
                        <a:pt x="837" y="20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22"/>
                        <a:pt x="1343" y="963"/>
                      </a:cubicBezTo>
                      <a:cubicBezTo>
                        <a:pt x="1265" y="924"/>
                        <a:pt x="1246" y="846"/>
                        <a:pt x="1265" y="769"/>
                      </a:cubicBezTo>
                      <a:cubicBezTo>
                        <a:pt x="1280" y="740"/>
                        <a:pt x="1325" y="722"/>
                        <a:pt x="1379" y="722"/>
                      </a:cubicBezTo>
                      <a:cubicBezTo>
                        <a:pt x="1399" y="722"/>
                        <a:pt x="1420" y="724"/>
                        <a:pt x="1440" y="730"/>
                      </a:cubicBezTo>
                      <a:lnTo>
                        <a:pt x="1538" y="808"/>
                      </a:lnTo>
                      <a:cubicBezTo>
                        <a:pt x="1616" y="730"/>
                        <a:pt x="1654" y="632"/>
                        <a:pt x="1654" y="535"/>
                      </a:cubicBezTo>
                      <a:cubicBezTo>
                        <a:pt x="1654" y="380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9601;p70">
                  <a:extLst>
                    <a:ext uri="{FF2B5EF4-FFF2-40B4-BE49-F238E27FC236}">
                      <a16:creationId xmlns:a16="http://schemas.microsoft.com/office/drawing/2014/main" id="{B8599906-F993-5E7D-779E-C779A8768810}"/>
                    </a:ext>
                  </a:extLst>
                </p:cNvPr>
                <p:cNvSpPr/>
                <p:nvPr/>
              </p:nvSpPr>
              <p:spPr>
                <a:xfrm>
                  <a:off x="387725" y="1260925"/>
                  <a:ext cx="73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2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7"/>
                        <a:pt x="78" y="226"/>
                      </a:cubicBezTo>
                      <a:cubicBezTo>
                        <a:pt x="98" y="226"/>
                        <a:pt x="117" y="206"/>
                        <a:pt x="156" y="206"/>
                      </a:cubicBezTo>
                      <a:cubicBezTo>
                        <a:pt x="195" y="187"/>
                        <a:pt x="253" y="128"/>
                        <a:pt x="292" y="90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9602;p70">
                  <a:extLst>
                    <a:ext uri="{FF2B5EF4-FFF2-40B4-BE49-F238E27FC236}">
                      <a16:creationId xmlns:a16="http://schemas.microsoft.com/office/drawing/2014/main" id="{DA4C1C58-1C71-148A-3F84-072100B20298}"/>
                    </a:ext>
                  </a:extLst>
                </p:cNvPr>
                <p:cNvSpPr/>
                <p:nvPr/>
              </p:nvSpPr>
              <p:spPr>
                <a:xfrm>
                  <a:off x="348325" y="1172450"/>
                  <a:ext cx="35050" cy="2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1100" extrusionOk="0">
                      <a:moveTo>
                        <a:pt x="577" y="0"/>
                      </a:moveTo>
                      <a:cubicBezTo>
                        <a:pt x="375" y="0"/>
                        <a:pt x="176" y="49"/>
                        <a:pt x="20" y="146"/>
                      </a:cubicBezTo>
                      <a:cubicBezTo>
                        <a:pt x="0" y="146"/>
                        <a:pt x="0" y="166"/>
                        <a:pt x="0" y="166"/>
                      </a:cubicBezTo>
                      <a:lnTo>
                        <a:pt x="0" y="555"/>
                      </a:lnTo>
                      <a:cubicBezTo>
                        <a:pt x="0" y="477"/>
                        <a:pt x="39" y="438"/>
                        <a:pt x="137" y="360"/>
                      </a:cubicBezTo>
                      <a:cubicBezTo>
                        <a:pt x="273" y="282"/>
                        <a:pt x="428" y="263"/>
                        <a:pt x="584" y="263"/>
                      </a:cubicBezTo>
                      <a:cubicBezTo>
                        <a:pt x="759" y="263"/>
                        <a:pt x="895" y="282"/>
                        <a:pt x="1012" y="360"/>
                      </a:cubicBezTo>
                      <a:cubicBezTo>
                        <a:pt x="1109" y="418"/>
                        <a:pt x="1168" y="477"/>
                        <a:pt x="1168" y="555"/>
                      </a:cubicBezTo>
                      <a:cubicBezTo>
                        <a:pt x="1168" y="632"/>
                        <a:pt x="1109" y="671"/>
                        <a:pt x="1012" y="749"/>
                      </a:cubicBezTo>
                      <a:cubicBezTo>
                        <a:pt x="895" y="827"/>
                        <a:pt x="730" y="866"/>
                        <a:pt x="567" y="866"/>
                      </a:cubicBezTo>
                      <a:cubicBezTo>
                        <a:pt x="404" y="866"/>
                        <a:pt x="244" y="827"/>
                        <a:pt x="137" y="749"/>
                      </a:cubicBezTo>
                      <a:cubicBezTo>
                        <a:pt x="39" y="710"/>
                        <a:pt x="0" y="632"/>
                        <a:pt x="0" y="555"/>
                      </a:cubicBezTo>
                      <a:lnTo>
                        <a:pt x="0" y="924"/>
                      </a:lnTo>
                      <a:lnTo>
                        <a:pt x="20" y="944"/>
                      </a:lnTo>
                      <a:cubicBezTo>
                        <a:pt x="176" y="1041"/>
                        <a:pt x="390" y="1099"/>
                        <a:pt x="584" y="1099"/>
                      </a:cubicBezTo>
                      <a:cubicBezTo>
                        <a:pt x="759" y="1099"/>
                        <a:pt x="954" y="1041"/>
                        <a:pt x="1090" y="963"/>
                      </a:cubicBezTo>
                      <a:cubicBezTo>
                        <a:pt x="1051" y="944"/>
                        <a:pt x="1012" y="866"/>
                        <a:pt x="1051" y="808"/>
                      </a:cubicBezTo>
                      <a:cubicBezTo>
                        <a:pt x="1066" y="764"/>
                        <a:pt x="1113" y="742"/>
                        <a:pt x="1160" y="742"/>
                      </a:cubicBezTo>
                      <a:cubicBezTo>
                        <a:pt x="1176" y="742"/>
                        <a:pt x="1192" y="744"/>
                        <a:pt x="1207" y="749"/>
                      </a:cubicBezTo>
                      <a:lnTo>
                        <a:pt x="1284" y="808"/>
                      </a:lnTo>
                      <a:cubicBezTo>
                        <a:pt x="1362" y="730"/>
                        <a:pt x="1401" y="632"/>
                        <a:pt x="1401" y="535"/>
                      </a:cubicBezTo>
                      <a:cubicBezTo>
                        <a:pt x="1401" y="380"/>
                        <a:pt x="1304" y="243"/>
                        <a:pt x="1148" y="146"/>
                      </a:cubicBezTo>
                      <a:cubicBezTo>
                        <a:pt x="983" y="49"/>
                        <a:pt x="779" y="0"/>
                        <a:pt x="5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9603;p70">
                  <a:extLst>
                    <a:ext uri="{FF2B5EF4-FFF2-40B4-BE49-F238E27FC236}">
                      <a16:creationId xmlns:a16="http://schemas.microsoft.com/office/drawing/2014/main" id="{8B934617-9059-8626-8EED-89FFAB06FE64}"/>
                    </a:ext>
                  </a:extLst>
                </p:cNvPr>
                <p:cNvSpPr/>
                <p:nvPr/>
              </p:nvSpPr>
              <p:spPr>
                <a:xfrm>
                  <a:off x="374600" y="1191400"/>
                  <a:ext cx="730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25" extrusionOk="0">
                      <a:moveTo>
                        <a:pt x="101" y="0"/>
                      </a:moveTo>
                      <a:cubicBezTo>
                        <a:pt x="60" y="0"/>
                        <a:pt x="30" y="25"/>
                        <a:pt x="19" y="69"/>
                      </a:cubicBezTo>
                      <a:cubicBezTo>
                        <a:pt x="0" y="108"/>
                        <a:pt x="0" y="186"/>
                        <a:pt x="58" y="225"/>
                      </a:cubicBezTo>
                      <a:cubicBezTo>
                        <a:pt x="97" y="225"/>
                        <a:pt x="97" y="205"/>
                        <a:pt x="117" y="205"/>
                      </a:cubicBezTo>
                      <a:cubicBezTo>
                        <a:pt x="195" y="166"/>
                        <a:pt x="233" y="127"/>
                        <a:pt x="292" y="88"/>
                      </a:cubicBezTo>
                      <a:lnTo>
                        <a:pt x="214" y="50"/>
                      </a:lnTo>
                      <a:cubicBezTo>
                        <a:pt x="171" y="15"/>
                        <a:pt x="132" y="0"/>
                        <a:pt x="1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9604;p70">
                  <a:extLst>
                    <a:ext uri="{FF2B5EF4-FFF2-40B4-BE49-F238E27FC236}">
                      <a16:creationId xmlns:a16="http://schemas.microsoft.com/office/drawing/2014/main" id="{F07AD54A-83C4-4135-48FF-2EA5B951288E}"/>
                    </a:ext>
                  </a:extLst>
                </p:cNvPr>
                <p:cNvSpPr/>
                <p:nvPr/>
              </p:nvSpPr>
              <p:spPr>
                <a:xfrm>
                  <a:off x="384800" y="1103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1303" y="714"/>
                      </a:moveTo>
                      <a:cubicBezTo>
                        <a:pt x="1269" y="719"/>
                        <a:pt x="1240" y="738"/>
                        <a:pt x="1217" y="759"/>
                      </a:cubicBezTo>
                      <a:lnTo>
                        <a:pt x="1217" y="759"/>
                      </a:lnTo>
                      <a:cubicBezTo>
                        <a:pt x="1241" y="750"/>
                        <a:pt x="1263" y="740"/>
                        <a:pt x="1285" y="730"/>
                      </a:cubicBezTo>
                      <a:cubicBezTo>
                        <a:pt x="1291" y="724"/>
                        <a:pt x="1297" y="719"/>
                        <a:pt x="1303" y="71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lnTo>
                        <a:pt x="1265" y="944"/>
                      </a:lnTo>
                      <a:cubicBezTo>
                        <a:pt x="1207" y="924"/>
                        <a:pt x="1187" y="846"/>
                        <a:pt x="1207" y="768"/>
                      </a:cubicBezTo>
                      <a:cubicBezTo>
                        <a:pt x="1210" y="765"/>
                        <a:pt x="1214" y="762"/>
                        <a:pt x="1217" y="759"/>
                      </a:cubicBezTo>
                      <a:lnTo>
                        <a:pt x="1217" y="759"/>
                      </a:lnTo>
                      <a:cubicBezTo>
                        <a:pt x="1111" y="798"/>
                        <a:pt x="983" y="817"/>
                        <a:pt x="854" y="817"/>
                      </a:cubicBezTo>
                      <a:cubicBezTo>
                        <a:pt x="696" y="817"/>
                        <a:pt x="536" y="788"/>
                        <a:pt x="409" y="730"/>
                      </a:cubicBezTo>
                      <a:cubicBezTo>
                        <a:pt x="312" y="671"/>
                        <a:pt x="273" y="593"/>
                        <a:pt x="273" y="516"/>
                      </a:cubicBezTo>
                      <a:cubicBezTo>
                        <a:pt x="273" y="457"/>
                        <a:pt x="312" y="399"/>
                        <a:pt x="409" y="321"/>
                      </a:cubicBezTo>
                      <a:cubicBezTo>
                        <a:pt x="526" y="263"/>
                        <a:pt x="701" y="224"/>
                        <a:pt x="837" y="224"/>
                      </a:cubicBezTo>
                      <a:cubicBezTo>
                        <a:pt x="1012" y="224"/>
                        <a:pt x="1168" y="263"/>
                        <a:pt x="1285" y="321"/>
                      </a:cubicBezTo>
                      <a:cubicBezTo>
                        <a:pt x="1382" y="379"/>
                        <a:pt x="1421" y="457"/>
                        <a:pt x="1421" y="516"/>
                      </a:cubicBezTo>
                      <a:cubicBezTo>
                        <a:pt x="1421" y="588"/>
                        <a:pt x="1387" y="644"/>
                        <a:pt x="1303" y="714"/>
                      </a:cubicBezTo>
                      <a:lnTo>
                        <a:pt x="1303" y="714"/>
                      </a:lnTo>
                      <a:cubicBezTo>
                        <a:pt x="1308" y="714"/>
                        <a:pt x="1313" y="713"/>
                        <a:pt x="1319" y="713"/>
                      </a:cubicBezTo>
                      <a:cubicBezTo>
                        <a:pt x="1338" y="713"/>
                        <a:pt x="1359" y="718"/>
                        <a:pt x="1382" y="730"/>
                      </a:cubicBezTo>
                      <a:lnTo>
                        <a:pt x="1538" y="827"/>
                      </a:lnTo>
                      <a:cubicBezTo>
                        <a:pt x="1596" y="749"/>
                        <a:pt x="1654" y="63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9605;p70">
                  <a:extLst>
                    <a:ext uri="{FF2B5EF4-FFF2-40B4-BE49-F238E27FC236}">
                      <a16:creationId xmlns:a16="http://schemas.microsoft.com/office/drawing/2014/main" id="{15E263F6-A4CD-F472-3274-AA8175B26205}"/>
                    </a:ext>
                  </a:extLst>
                </p:cNvPr>
                <p:cNvSpPr/>
                <p:nvPr/>
              </p:nvSpPr>
              <p:spPr>
                <a:xfrm>
                  <a:off x="414950" y="1121475"/>
                  <a:ext cx="8775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0" extrusionOk="0">
                      <a:moveTo>
                        <a:pt x="133" y="0"/>
                      </a:moveTo>
                      <a:cubicBezTo>
                        <a:pt x="99" y="0"/>
                        <a:pt x="63" y="19"/>
                        <a:pt x="40" y="64"/>
                      </a:cubicBezTo>
                      <a:cubicBezTo>
                        <a:pt x="1" y="103"/>
                        <a:pt x="1" y="181"/>
                        <a:pt x="79" y="240"/>
                      </a:cubicBezTo>
                      <a:lnTo>
                        <a:pt x="137" y="259"/>
                      </a:lnTo>
                      <a:cubicBezTo>
                        <a:pt x="156" y="240"/>
                        <a:pt x="195" y="240"/>
                        <a:pt x="234" y="201"/>
                      </a:cubicBezTo>
                      <a:cubicBezTo>
                        <a:pt x="254" y="181"/>
                        <a:pt x="293" y="162"/>
                        <a:pt x="351" y="123"/>
                      </a:cubicBezTo>
                      <a:lnTo>
                        <a:pt x="195" y="26"/>
                      </a:lnTo>
                      <a:cubicBezTo>
                        <a:pt x="179" y="9"/>
                        <a:pt x="156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9606;p70">
                  <a:extLst>
                    <a:ext uri="{FF2B5EF4-FFF2-40B4-BE49-F238E27FC236}">
                      <a16:creationId xmlns:a16="http://schemas.microsoft.com/office/drawing/2014/main" id="{CADCBB4E-C365-95CD-35A3-9608A349B895}"/>
                    </a:ext>
                  </a:extLst>
                </p:cNvPr>
                <p:cNvSpPr/>
                <p:nvPr/>
              </p:nvSpPr>
              <p:spPr>
                <a:xfrm>
                  <a:off x="359025" y="994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54" y="244"/>
                        <a:pt x="1129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594"/>
                        <a:pt x="1343" y="652"/>
                        <a:pt x="1246" y="730"/>
                      </a:cubicBezTo>
                      <a:cubicBezTo>
                        <a:pt x="1139" y="798"/>
                        <a:pt x="983" y="832"/>
                        <a:pt x="822" y="832"/>
                      </a:cubicBezTo>
                      <a:cubicBezTo>
                        <a:pt x="662" y="832"/>
                        <a:pt x="497" y="798"/>
                        <a:pt x="370" y="730"/>
                      </a:cubicBezTo>
                      <a:cubicBezTo>
                        <a:pt x="273" y="672"/>
                        <a:pt x="234" y="594"/>
                        <a:pt x="234" y="536"/>
                      </a:cubicBezTo>
                      <a:cubicBezTo>
                        <a:pt x="234" y="458"/>
                        <a:pt x="273" y="399"/>
                        <a:pt x="370" y="341"/>
                      </a:cubicBezTo>
                      <a:cubicBezTo>
                        <a:pt x="487" y="263"/>
                        <a:pt x="662" y="244"/>
                        <a:pt x="818" y="244"/>
                      </a:cubicBezTo>
                      <a:close/>
                      <a:moveTo>
                        <a:pt x="830" y="1"/>
                      </a:moveTo>
                      <a:cubicBezTo>
                        <a:pt x="628" y="1"/>
                        <a:pt x="428" y="49"/>
                        <a:pt x="273" y="147"/>
                      </a:cubicBezTo>
                      <a:cubicBezTo>
                        <a:pt x="98" y="244"/>
                        <a:pt x="0" y="380"/>
                        <a:pt x="0" y="536"/>
                      </a:cubicBezTo>
                      <a:cubicBezTo>
                        <a:pt x="0" y="672"/>
                        <a:pt x="98" y="827"/>
                        <a:pt x="273" y="92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73" y="1061"/>
                        <a:pt x="1129" y="1041"/>
                        <a:pt x="1265" y="983"/>
                      </a:cubicBezTo>
                      <a:lnTo>
                        <a:pt x="1226" y="964"/>
                      </a:lnTo>
                      <a:cubicBezTo>
                        <a:pt x="1148" y="944"/>
                        <a:pt x="1129" y="866"/>
                        <a:pt x="1168" y="789"/>
                      </a:cubicBezTo>
                      <a:cubicBezTo>
                        <a:pt x="1196" y="760"/>
                        <a:pt x="1235" y="742"/>
                        <a:pt x="1285" y="742"/>
                      </a:cubicBezTo>
                      <a:cubicBezTo>
                        <a:pt x="1303" y="742"/>
                        <a:pt x="1322" y="744"/>
                        <a:pt x="1343" y="750"/>
                      </a:cubicBezTo>
                      <a:lnTo>
                        <a:pt x="1518" y="847"/>
                      </a:lnTo>
                      <a:cubicBezTo>
                        <a:pt x="1615" y="750"/>
                        <a:pt x="1654" y="652"/>
                        <a:pt x="1654" y="536"/>
                      </a:cubicBezTo>
                      <a:cubicBezTo>
                        <a:pt x="1654" y="380"/>
                        <a:pt x="1557" y="244"/>
                        <a:pt x="1401" y="147"/>
                      </a:cubicBezTo>
                      <a:cubicBezTo>
                        <a:pt x="1236" y="49"/>
                        <a:pt x="1032" y="1"/>
                        <a:pt x="8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9607;p70">
                  <a:extLst>
                    <a:ext uri="{FF2B5EF4-FFF2-40B4-BE49-F238E27FC236}">
                      <a16:creationId xmlns:a16="http://schemas.microsoft.com/office/drawing/2014/main" id="{220A9E11-A71C-5015-1BDC-99B5BFCB4DB7}"/>
                    </a:ext>
                  </a:extLst>
                </p:cNvPr>
                <p:cNvSpPr/>
                <p:nvPr/>
              </p:nvSpPr>
              <p:spPr>
                <a:xfrm>
                  <a:off x="387225" y="1012875"/>
                  <a:ext cx="9275" cy="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" h="246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18" y="245"/>
                      </a:lnTo>
                      <a:cubicBezTo>
                        <a:pt x="176" y="226"/>
                        <a:pt x="215" y="206"/>
                        <a:pt x="234" y="187"/>
                      </a:cubicBezTo>
                      <a:cubicBezTo>
                        <a:pt x="293" y="148"/>
                        <a:pt x="332" y="128"/>
                        <a:pt x="371" y="109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9608;p70">
                  <a:extLst>
                    <a:ext uri="{FF2B5EF4-FFF2-40B4-BE49-F238E27FC236}">
                      <a16:creationId xmlns:a16="http://schemas.microsoft.com/office/drawing/2014/main" id="{F473F022-C462-ED8E-010A-003E2E073039}"/>
                    </a:ext>
                  </a:extLst>
                </p:cNvPr>
                <p:cNvSpPr/>
                <p:nvPr/>
              </p:nvSpPr>
              <p:spPr>
                <a:xfrm>
                  <a:off x="440725" y="10104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9" y="244"/>
                      </a:moveTo>
                      <a:cubicBezTo>
                        <a:pt x="974" y="244"/>
                        <a:pt x="1110" y="283"/>
                        <a:pt x="1227" y="341"/>
                      </a:cubicBezTo>
                      <a:cubicBezTo>
                        <a:pt x="1324" y="399"/>
                        <a:pt x="1382" y="477"/>
                        <a:pt x="1382" y="536"/>
                      </a:cubicBezTo>
                      <a:cubicBezTo>
                        <a:pt x="1382" y="613"/>
                        <a:pt x="1324" y="672"/>
                        <a:pt x="1227" y="730"/>
                      </a:cubicBezTo>
                      <a:cubicBezTo>
                        <a:pt x="1110" y="808"/>
                        <a:pt x="954" y="847"/>
                        <a:pt x="799" y="847"/>
                      </a:cubicBezTo>
                      <a:cubicBezTo>
                        <a:pt x="643" y="847"/>
                        <a:pt x="487" y="808"/>
                        <a:pt x="371" y="730"/>
                      </a:cubicBezTo>
                      <a:cubicBezTo>
                        <a:pt x="273" y="691"/>
                        <a:pt x="215" y="613"/>
                        <a:pt x="215" y="536"/>
                      </a:cubicBezTo>
                      <a:cubicBezTo>
                        <a:pt x="215" y="477"/>
                        <a:pt x="273" y="419"/>
                        <a:pt x="371" y="341"/>
                      </a:cubicBezTo>
                      <a:cubicBezTo>
                        <a:pt x="487" y="283"/>
                        <a:pt x="662" y="244"/>
                        <a:pt x="799" y="24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91"/>
                        <a:pt x="98" y="827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68" y="1061"/>
                        <a:pt x="1285" y="983"/>
                      </a:cubicBezTo>
                      <a:lnTo>
                        <a:pt x="1265" y="964"/>
                      </a:lnTo>
                      <a:cubicBezTo>
                        <a:pt x="1188" y="964"/>
                        <a:pt x="1168" y="886"/>
                        <a:pt x="1188" y="808"/>
                      </a:cubicBezTo>
                      <a:cubicBezTo>
                        <a:pt x="1201" y="781"/>
                        <a:pt x="1244" y="753"/>
                        <a:pt x="1296" y="753"/>
                      </a:cubicBezTo>
                      <a:cubicBezTo>
                        <a:pt x="1317" y="753"/>
                        <a:pt x="1340" y="758"/>
                        <a:pt x="1363" y="769"/>
                      </a:cubicBezTo>
                      <a:lnTo>
                        <a:pt x="1499" y="827"/>
                      </a:ln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99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9609;p70">
                  <a:extLst>
                    <a:ext uri="{FF2B5EF4-FFF2-40B4-BE49-F238E27FC236}">
                      <a16:creationId xmlns:a16="http://schemas.microsoft.com/office/drawing/2014/main" id="{1AF516D0-6289-39D1-CC31-0BE232B600B2}"/>
                    </a:ext>
                  </a:extLst>
                </p:cNvPr>
                <p:cNvSpPr/>
                <p:nvPr/>
              </p:nvSpPr>
              <p:spPr>
                <a:xfrm>
                  <a:off x="469925" y="1029875"/>
                  <a:ext cx="8275" cy="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47" extrusionOk="0">
                      <a:moveTo>
                        <a:pt x="131" y="1"/>
                      </a:moveTo>
                      <a:cubicBezTo>
                        <a:pt x="94" y="1"/>
                        <a:pt x="57" y="14"/>
                        <a:pt x="20" y="51"/>
                      </a:cubicBezTo>
                      <a:cubicBezTo>
                        <a:pt x="0" y="110"/>
                        <a:pt x="0" y="188"/>
                        <a:pt x="78" y="227"/>
                      </a:cubicBezTo>
                      <a:lnTo>
                        <a:pt x="97" y="246"/>
                      </a:lnTo>
                      <a:cubicBezTo>
                        <a:pt x="117" y="227"/>
                        <a:pt x="175" y="227"/>
                        <a:pt x="195" y="207"/>
                      </a:cubicBezTo>
                      <a:cubicBezTo>
                        <a:pt x="234" y="149"/>
                        <a:pt x="292" y="110"/>
                        <a:pt x="331" y="71"/>
                      </a:cubicBezTo>
                      <a:lnTo>
                        <a:pt x="195" y="13"/>
                      </a:lnTo>
                      <a:cubicBezTo>
                        <a:pt x="173" y="5"/>
                        <a:pt x="152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9610;p70">
                  <a:extLst>
                    <a:ext uri="{FF2B5EF4-FFF2-40B4-BE49-F238E27FC236}">
                      <a16:creationId xmlns:a16="http://schemas.microsoft.com/office/drawing/2014/main" id="{DC7BC93D-1C12-B8A1-0BC6-53B6DE42058E}"/>
                    </a:ext>
                  </a:extLst>
                </p:cNvPr>
                <p:cNvSpPr/>
                <p:nvPr/>
              </p:nvSpPr>
              <p:spPr>
                <a:xfrm>
                  <a:off x="347850" y="911500"/>
                  <a:ext cx="245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487" extrusionOk="0">
                      <a:moveTo>
                        <a:pt x="0" y="1"/>
                      </a:moveTo>
                      <a:lnTo>
                        <a:pt x="0" y="487"/>
                      </a:lnTo>
                      <a:cubicBezTo>
                        <a:pt x="58" y="409"/>
                        <a:pt x="97" y="351"/>
                        <a:pt x="97" y="253"/>
                      </a:cubicBezTo>
                      <a:cubicBezTo>
                        <a:pt x="97" y="156"/>
                        <a:pt x="58" y="78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9611;p70">
                  <a:extLst>
                    <a:ext uri="{FF2B5EF4-FFF2-40B4-BE49-F238E27FC236}">
                      <a16:creationId xmlns:a16="http://schemas.microsoft.com/office/drawing/2014/main" id="{AC125C67-4560-CDD6-08C2-617BC76E3056}"/>
                    </a:ext>
                  </a:extLst>
                </p:cNvPr>
                <p:cNvSpPr/>
                <p:nvPr/>
              </p:nvSpPr>
              <p:spPr>
                <a:xfrm>
                  <a:off x="436350" y="9462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798" y="263"/>
                      </a:moveTo>
                      <a:cubicBezTo>
                        <a:pt x="974" y="263"/>
                        <a:pt x="1129" y="283"/>
                        <a:pt x="1246" y="361"/>
                      </a:cubicBezTo>
                      <a:cubicBezTo>
                        <a:pt x="1343" y="419"/>
                        <a:pt x="1382" y="477"/>
                        <a:pt x="1382" y="555"/>
                      </a:cubicBezTo>
                      <a:cubicBezTo>
                        <a:pt x="1382" y="633"/>
                        <a:pt x="1343" y="672"/>
                        <a:pt x="1246" y="750"/>
                      </a:cubicBezTo>
                      <a:cubicBezTo>
                        <a:pt x="1139" y="827"/>
                        <a:pt x="978" y="866"/>
                        <a:pt x="815" y="866"/>
                      </a:cubicBezTo>
                      <a:cubicBezTo>
                        <a:pt x="653" y="866"/>
                        <a:pt x="487" y="827"/>
                        <a:pt x="370" y="750"/>
                      </a:cubicBezTo>
                      <a:cubicBezTo>
                        <a:pt x="273" y="711"/>
                        <a:pt x="215" y="633"/>
                        <a:pt x="215" y="555"/>
                      </a:cubicBezTo>
                      <a:cubicBezTo>
                        <a:pt x="215" y="477"/>
                        <a:pt x="273" y="438"/>
                        <a:pt x="370" y="361"/>
                      </a:cubicBezTo>
                      <a:cubicBezTo>
                        <a:pt x="487" y="283"/>
                        <a:pt x="662" y="263"/>
                        <a:pt x="798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68" y="1041"/>
                        <a:pt x="1324" y="964"/>
                      </a:cubicBezTo>
                      <a:lnTo>
                        <a:pt x="1265" y="944"/>
                      </a:lnTo>
                      <a:cubicBezTo>
                        <a:pt x="1188" y="944"/>
                        <a:pt x="1168" y="866"/>
                        <a:pt x="1226" y="808"/>
                      </a:cubicBezTo>
                      <a:cubicBezTo>
                        <a:pt x="1241" y="764"/>
                        <a:pt x="1288" y="742"/>
                        <a:pt x="1336" y="742"/>
                      </a:cubicBezTo>
                      <a:cubicBezTo>
                        <a:pt x="1352" y="742"/>
                        <a:pt x="1368" y="745"/>
                        <a:pt x="1382" y="750"/>
                      </a:cubicBezTo>
                      <a:lnTo>
                        <a:pt x="1538" y="827"/>
                      </a:lnTo>
                      <a:cubicBezTo>
                        <a:pt x="1616" y="750"/>
                        <a:pt x="1654" y="652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9612;p70">
                  <a:extLst>
                    <a:ext uri="{FF2B5EF4-FFF2-40B4-BE49-F238E27FC236}">
                      <a16:creationId xmlns:a16="http://schemas.microsoft.com/office/drawing/2014/main" id="{128CDD47-DDD2-3F94-FD7F-A92722ED6310}"/>
                    </a:ext>
                  </a:extLst>
                </p:cNvPr>
                <p:cNvSpPr/>
                <p:nvPr/>
              </p:nvSpPr>
              <p:spPr>
                <a:xfrm>
                  <a:off x="465550" y="965225"/>
                  <a:ext cx="877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4" extrusionOk="0">
                      <a:moveTo>
                        <a:pt x="136" y="0"/>
                      </a:moveTo>
                      <a:cubicBezTo>
                        <a:pt x="97" y="0"/>
                        <a:pt x="58" y="18"/>
                        <a:pt x="20" y="69"/>
                      </a:cubicBezTo>
                      <a:cubicBezTo>
                        <a:pt x="0" y="108"/>
                        <a:pt x="0" y="186"/>
                        <a:pt x="78" y="245"/>
                      </a:cubicBezTo>
                      <a:lnTo>
                        <a:pt x="117" y="264"/>
                      </a:lnTo>
                      <a:cubicBezTo>
                        <a:pt x="156" y="245"/>
                        <a:pt x="175" y="245"/>
                        <a:pt x="195" y="206"/>
                      </a:cubicBezTo>
                      <a:cubicBezTo>
                        <a:pt x="272" y="167"/>
                        <a:pt x="311" y="147"/>
                        <a:pt x="350" y="89"/>
                      </a:cubicBezTo>
                      <a:lnTo>
                        <a:pt x="195" y="11"/>
                      </a:lnTo>
                      <a:cubicBezTo>
                        <a:pt x="175" y="5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9613;p70">
                  <a:extLst>
                    <a:ext uri="{FF2B5EF4-FFF2-40B4-BE49-F238E27FC236}">
                      <a16:creationId xmlns:a16="http://schemas.microsoft.com/office/drawing/2014/main" id="{E0AE4734-AB6A-8F96-7D09-0512134E9473}"/>
                    </a:ext>
                  </a:extLst>
                </p:cNvPr>
                <p:cNvSpPr/>
                <p:nvPr/>
              </p:nvSpPr>
              <p:spPr>
                <a:xfrm>
                  <a:off x="552600" y="113790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266" y="749"/>
                      </a:moveTo>
                      <a:cubicBezTo>
                        <a:pt x="1247" y="754"/>
                        <a:pt x="1231" y="762"/>
                        <a:pt x="1220" y="772"/>
                      </a:cubicBezTo>
                      <a:lnTo>
                        <a:pt x="1220" y="772"/>
                      </a:lnTo>
                      <a:cubicBezTo>
                        <a:pt x="1235" y="765"/>
                        <a:pt x="1251" y="758"/>
                        <a:pt x="1265" y="750"/>
                      </a:cubicBezTo>
                      <a:cubicBezTo>
                        <a:pt x="1265" y="750"/>
                        <a:pt x="1266" y="749"/>
                        <a:pt x="1266" y="749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92"/>
                        <a:pt x="98" y="847"/>
                        <a:pt x="273" y="944"/>
                      </a:cubicBezTo>
                      <a:cubicBezTo>
                        <a:pt x="429" y="1042"/>
                        <a:pt x="623" y="1081"/>
                        <a:pt x="818" y="1081"/>
                      </a:cubicBezTo>
                      <a:cubicBezTo>
                        <a:pt x="993" y="1081"/>
                        <a:pt x="1129" y="1061"/>
                        <a:pt x="1285" y="983"/>
                      </a:cubicBezTo>
                      <a:lnTo>
                        <a:pt x="1265" y="964"/>
                      </a:lnTo>
                      <a:cubicBezTo>
                        <a:pt x="1207" y="944"/>
                        <a:pt x="1187" y="867"/>
                        <a:pt x="1207" y="789"/>
                      </a:cubicBezTo>
                      <a:cubicBezTo>
                        <a:pt x="1210" y="783"/>
                        <a:pt x="1214" y="777"/>
                        <a:pt x="1220" y="772"/>
                      </a:cubicBezTo>
                      <a:lnTo>
                        <a:pt x="1220" y="772"/>
                      </a:lnTo>
                      <a:cubicBezTo>
                        <a:pt x="1101" y="825"/>
                        <a:pt x="955" y="852"/>
                        <a:pt x="813" y="852"/>
                      </a:cubicBezTo>
                      <a:cubicBezTo>
                        <a:pt x="652" y="852"/>
                        <a:pt x="497" y="818"/>
                        <a:pt x="390" y="750"/>
                      </a:cubicBezTo>
                      <a:cubicBezTo>
                        <a:pt x="292" y="692"/>
                        <a:pt x="234" y="633"/>
                        <a:pt x="234" y="555"/>
                      </a:cubicBezTo>
                      <a:cubicBezTo>
                        <a:pt x="234" y="478"/>
                        <a:pt x="292" y="400"/>
                        <a:pt x="390" y="361"/>
                      </a:cubicBezTo>
                      <a:cubicBezTo>
                        <a:pt x="506" y="283"/>
                        <a:pt x="681" y="264"/>
                        <a:pt x="818" y="264"/>
                      </a:cubicBezTo>
                      <a:cubicBezTo>
                        <a:pt x="993" y="264"/>
                        <a:pt x="1129" y="283"/>
                        <a:pt x="1265" y="361"/>
                      </a:cubicBezTo>
                      <a:cubicBezTo>
                        <a:pt x="1362" y="400"/>
                        <a:pt x="1401" y="478"/>
                        <a:pt x="1401" y="555"/>
                      </a:cubicBezTo>
                      <a:cubicBezTo>
                        <a:pt x="1401" y="633"/>
                        <a:pt x="1363" y="672"/>
                        <a:pt x="1266" y="749"/>
                      </a:cubicBezTo>
                      <a:lnTo>
                        <a:pt x="1266" y="749"/>
                      </a:lnTo>
                      <a:cubicBezTo>
                        <a:pt x="1282" y="745"/>
                        <a:pt x="1301" y="742"/>
                        <a:pt x="1320" y="742"/>
                      </a:cubicBezTo>
                      <a:cubicBezTo>
                        <a:pt x="1340" y="742"/>
                        <a:pt x="1361" y="745"/>
                        <a:pt x="1382" y="750"/>
                      </a:cubicBezTo>
                      <a:lnTo>
                        <a:pt x="1499" y="82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9614;p70">
                  <a:extLst>
                    <a:ext uri="{FF2B5EF4-FFF2-40B4-BE49-F238E27FC236}">
                      <a16:creationId xmlns:a16="http://schemas.microsoft.com/office/drawing/2014/main" id="{3CC61C74-1751-6BA1-4A2C-C9AADC1DDAA6}"/>
                    </a:ext>
                  </a:extLst>
                </p:cNvPr>
                <p:cNvSpPr/>
                <p:nvPr/>
              </p:nvSpPr>
              <p:spPr>
                <a:xfrm>
                  <a:off x="582750" y="1156600"/>
                  <a:ext cx="8300" cy="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36" extrusionOk="0">
                      <a:moveTo>
                        <a:pt x="124" y="0"/>
                      </a:moveTo>
                      <a:cubicBezTo>
                        <a:pt x="86" y="0"/>
                        <a:pt x="52" y="17"/>
                        <a:pt x="40" y="41"/>
                      </a:cubicBezTo>
                      <a:cubicBezTo>
                        <a:pt x="1" y="99"/>
                        <a:pt x="1" y="177"/>
                        <a:pt x="79" y="216"/>
                      </a:cubicBezTo>
                      <a:lnTo>
                        <a:pt x="98" y="235"/>
                      </a:lnTo>
                      <a:cubicBezTo>
                        <a:pt x="137" y="216"/>
                        <a:pt x="176" y="216"/>
                        <a:pt x="195" y="196"/>
                      </a:cubicBezTo>
                      <a:cubicBezTo>
                        <a:pt x="254" y="177"/>
                        <a:pt x="293" y="119"/>
                        <a:pt x="331" y="99"/>
                      </a:cubicBezTo>
                      <a:lnTo>
                        <a:pt x="195" y="21"/>
                      </a:lnTo>
                      <a:cubicBezTo>
                        <a:pt x="173" y="6"/>
                        <a:pt x="148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9615;p70">
                  <a:extLst>
                    <a:ext uri="{FF2B5EF4-FFF2-40B4-BE49-F238E27FC236}">
                      <a16:creationId xmlns:a16="http://schemas.microsoft.com/office/drawing/2014/main" id="{82659386-E6F6-5D17-451D-0AA7C08D640E}"/>
                    </a:ext>
                  </a:extLst>
                </p:cNvPr>
                <p:cNvSpPr/>
                <p:nvPr/>
              </p:nvSpPr>
              <p:spPr>
                <a:xfrm>
                  <a:off x="479650" y="1128175"/>
                  <a:ext cx="418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2" extrusionOk="0">
                      <a:moveTo>
                        <a:pt x="817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62" y="380"/>
                        <a:pt x="1401" y="458"/>
                        <a:pt x="1401" y="536"/>
                      </a:cubicBezTo>
                      <a:cubicBezTo>
                        <a:pt x="1401" y="594"/>
                        <a:pt x="1362" y="653"/>
                        <a:pt x="1265" y="730"/>
                      </a:cubicBezTo>
                      <a:cubicBezTo>
                        <a:pt x="1138" y="798"/>
                        <a:pt x="973" y="832"/>
                        <a:pt x="813" y="832"/>
                      </a:cubicBezTo>
                      <a:cubicBezTo>
                        <a:pt x="652" y="832"/>
                        <a:pt x="496" y="798"/>
                        <a:pt x="389" y="730"/>
                      </a:cubicBezTo>
                      <a:cubicBezTo>
                        <a:pt x="292" y="672"/>
                        <a:pt x="234" y="594"/>
                        <a:pt x="234" y="536"/>
                      </a:cubicBezTo>
                      <a:cubicBezTo>
                        <a:pt x="234" y="458"/>
                        <a:pt x="29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47" y="1"/>
                      </a:moveTo>
                      <a:cubicBezTo>
                        <a:pt x="647" y="1"/>
                        <a:pt x="448" y="49"/>
                        <a:pt x="292" y="147"/>
                      </a:cubicBezTo>
                      <a:cubicBezTo>
                        <a:pt x="117" y="244"/>
                        <a:pt x="20" y="380"/>
                        <a:pt x="20" y="536"/>
                      </a:cubicBezTo>
                      <a:cubicBezTo>
                        <a:pt x="0" y="672"/>
                        <a:pt x="98" y="828"/>
                        <a:pt x="273" y="925"/>
                      </a:cubicBezTo>
                      <a:cubicBezTo>
                        <a:pt x="428" y="1022"/>
                        <a:pt x="623" y="1061"/>
                        <a:pt x="817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265" y="944"/>
                        <a:pt x="1245" y="867"/>
                        <a:pt x="1265" y="789"/>
                      </a:cubicBezTo>
                      <a:cubicBezTo>
                        <a:pt x="1279" y="760"/>
                        <a:pt x="1325" y="742"/>
                        <a:pt x="1371" y="742"/>
                      </a:cubicBezTo>
                      <a:cubicBezTo>
                        <a:pt x="1388" y="742"/>
                        <a:pt x="1405" y="745"/>
                        <a:pt x="1421" y="750"/>
                      </a:cubicBezTo>
                      <a:lnTo>
                        <a:pt x="1557" y="828"/>
                      </a:lnTo>
                      <a:cubicBezTo>
                        <a:pt x="1615" y="750"/>
                        <a:pt x="1673" y="653"/>
                        <a:pt x="1673" y="536"/>
                      </a:cubicBezTo>
                      <a:cubicBezTo>
                        <a:pt x="1673" y="380"/>
                        <a:pt x="1576" y="244"/>
                        <a:pt x="1401" y="147"/>
                      </a:cubicBezTo>
                      <a:cubicBezTo>
                        <a:pt x="1245" y="49"/>
                        <a:pt x="1046" y="1"/>
                        <a:pt x="84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9616;p70">
                  <a:extLst>
                    <a:ext uri="{FF2B5EF4-FFF2-40B4-BE49-F238E27FC236}">
                      <a16:creationId xmlns:a16="http://schemas.microsoft.com/office/drawing/2014/main" id="{546EAA6B-F153-A369-E0E0-0A3E8E7AAB7F}"/>
                    </a:ext>
                  </a:extLst>
                </p:cNvPr>
                <p:cNvSpPr/>
                <p:nvPr/>
              </p:nvSpPr>
              <p:spPr>
                <a:xfrm>
                  <a:off x="510775" y="1145450"/>
                  <a:ext cx="73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4" extrusionOk="0">
                      <a:moveTo>
                        <a:pt x="156" y="0"/>
                      </a:moveTo>
                      <a:cubicBezTo>
                        <a:pt x="137" y="0"/>
                        <a:pt x="59" y="39"/>
                        <a:pt x="20" y="78"/>
                      </a:cubicBezTo>
                      <a:cubicBezTo>
                        <a:pt x="0" y="117"/>
                        <a:pt x="0" y="195"/>
                        <a:pt x="59" y="253"/>
                      </a:cubicBezTo>
                      <a:cubicBezTo>
                        <a:pt x="98" y="253"/>
                        <a:pt x="117" y="214"/>
                        <a:pt x="137" y="195"/>
                      </a:cubicBezTo>
                      <a:cubicBezTo>
                        <a:pt x="195" y="176"/>
                        <a:pt x="234" y="117"/>
                        <a:pt x="292" y="78"/>
                      </a:cubicBez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9617;p70">
                  <a:extLst>
                    <a:ext uri="{FF2B5EF4-FFF2-40B4-BE49-F238E27FC236}">
                      <a16:creationId xmlns:a16="http://schemas.microsoft.com/office/drawing/2014/main" id="{870A2011-395F-B9C0-4E3E-DBF39B262EF1}"/>
                    </a:ext>
                  </a:extLst>
                </p:cNvPr>
                <p:cNvSpPr/>
                <p:nvPr/>
              </p:nvSpPr>
              <p:spPr>
                <a:xfrm>
                  <a:off x="1408625" y="10873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374" y="721"/>
                      </a:moveTo>
                      <a:cubicBezTo>
                        <a:pt x="379" y="724"/>
                        <a:pt x="384" y="727"/>
                        <a:pt x="389" y="730"/>
                      </a:cubicBezTo>
                      <a:cubicBezTo>
                        <a:pt x="413" y="745"/>
                        <a:pt x="440" y="759"/>
                        <a:pt x="468" y="771"/>
                      </a:cubicBezTo>
                      <a:lnTo>
                        <a:pt x="468" y="771"/>
                      </a:lnTo>
                      <a:cubicBezTo>
                        <a:pt x="468" y="770"/>
                        <a:pt x="467" y="770"/>
                        <a:pt x="467" y="769"/>
                      </a:cubicBezTo>
                      <a:cubicBezTo>
                        <a:pt x="439" y="740"/>
                        <a:pt x="405" y="726"/>
                        <a:pt x="374" y="721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80"/>
                        <a:pt x="0" y="536"/>
                      </a:cubicBezTo>
                      <a:cubicBezTo>
                        <a:pt x="0" y="633"/>
                        <a:pt x="39" y="750"/>
                        <a:pt x="136" y="827"/>
                      </a:cubicBezTo>
                      <a:lnTo>
                        <a:pt x="292" y="730"/>
                      </a:lnTo>
                      <a:cubicBezTo>
                        <a:pt x="306" y="723"/>
                        <a:pt x="326" y="718"/>
                        <a:pt x="348" y="718"/>
                      </a:cubicBezTo>
                      <a:cubicBezTo>
                        <a:pt x="356" y="718"/>
                        <a:pt x="365" y="719"/>
                        <a:pt x="374" y="721"/>
                      </a:cubicBezTo>
                      <a:lnTo>
                        <a:pt x="374" y="721"/>
                      </a:lnTo>
                      <a:cubicBezTo>
                        <a:pt x="286" y="665"/>
                        <a:pt x="234" y="609"/>
                        <a:pt x="234" y="536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62" y="380"/>
                        <a:pt x="1401" y="458"/>
                        <a:pt x="1401" y="536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798"/>
                        <a:pt x="973" y="832"/>
                        <a:pt x="813" y="832"/>
                      </a:cubicBezTo>
                      <a:cubicBezTo>
                        <a:pt x="688" y="832"/>
                        <a:pt x="566" y="812"/>
                        <a:pt x="468" y="771"/>
                      </a:cubicBezTo>
                      <a:lnTo>
                        <a:pt x="468" y="771"/>
                      </a:lnTo>
                      <a:cubicBezTo>
                        <a:pt x="487" y="829"/>
                        <a:pt x="486" y="906"/>
                        <a:pt x="409" y="944"/>
                      </a:cubicBezTo>
                      <a:lnTo>
                        <a:pt x="370" y="964"/>
                      </a:lnTo>
                      <a:cubicBezTo>
                        <a:pt x="506" y="1022"/>
                        <a:pt x="681" y="1061"/>
                        <a:pt x="817" y="1061"/>
                      </a:cubicBezTo>
                      <a:cubicBezTo>
                        <a:pt x="1012" y="1061"/>
                        <a:pt x="1245" y="1022"/>
                        <a:pt x="1382" y="925"/>
                      </a:cubicBezTo>
                      <a:cubicBezTo>
                        <a:pt x="1557" y="827"/>
                        <a:pt x="1654" y="672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9618;p70">
                  <a:extLst>
                    <a:ext uri="{FF2B5EF4-FFF2-40B4-BE49-F238E27FC236}">
                      <a16:creationId xmlns:a16="http://schemas.microsoft.com/office/drawing/2014/main" id="{28267D75-42F8-B6DC-87EC-95515AB12213}"/>
                    </a:ext>
                  </a:extLst>
                </p:cNvPr>
                <p:cNvSpPr/>
                <p:nvPr/>
              </p:nvSpPr>
              <p:spPr>
                <a:xfrm>
                  <a:off x="1412025" y="1105150"/>
                  <a:ext cx="8775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51" extrusionOk="0">
                      <a:moveTo>
                        <a:pt x="219" y="1"/>
                      </a:moveTo>
                      <a:cubicBezTo>
                        <a:pt x="200" y="1"/>
                        <a:pt x="179" y="6"/>
                        <a:pt x="156" y="17"/>
                      </a:cubicBezTo>
                      <a:lnTo>
                        <a:pt x="0" y="114"/>
                      </a:lnTo>
                      <a:cubicBezTo>
                        <a:pt x="59" y="153"/>
                        <a:pt x="78" y="192"/>
                        <a:pt x="137" y="212"/>
                      </a:cubicBezTo>
                      <a:cubicBezTo>
                        <a:pt x="156" y="231"/>
                        <a:pt x="195" y="231"/>
                        <a:pt x="234" y="251"/>
                      </a:cubicBezTo>
                      <a:lnTo>
                        <a:pt x="273" y="231"/>
                      </a:lnTo>
                      <a:cubicBezTo>
                        <a:pt x="351" y="212"/>
                        <a:pt x="351" y="114"/>
                        <a:pt x="331" y="56"/>
                      </a:cubicBezTo>
                      <a:cubicBezTo>
                        <a:pt x="304" y="29"/>
                        <a:pt x="266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9619;p70">
                  <a:extLst>
                    <a:ext uri="{FF2B5EF4-FFF2-40B4-BE49-F238E27FC236}">
                      <a16:creationId xmlns:a16="http://schemas.microsoft.com/office/drawing/2014/main" id="{C7A00B65-A3CE-E5DB-C37E-C7EA0601D4FD}"/>
                    </a:ext>
                  </a:extLst>
                </p:cNvPr>
                <p:cNvSpPr/>
                <p:nvPr/>
              </p:nvSpPr>
              <p:spPr>
                <a:xfrm>
                  <a:off x="1302600" y="11174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37" y="244"/>
                      </a:moveTo>
                      <a:cubicBezTo>
                        <a:pt x="1012" y="244"/>
                        <a:pt x="1148" y="263"/>
                        <a:pt x="1265" y="341"/>
                      </a:cubicBezTo>
                      <a:cubicBezTo>
                        <a:pt x="1362" y="400"/>
                        <a:pt x="1420" y="458"/>
                        <a:pt x="1420" y="536"/>
                      </a:cubicBezTo>
                      <a:cubicBezTo>
                        <a:pt x="1420" y="614"/>
                        <a:pt x="1362" y="672"/>
                        <a:pt x="1265" y="730"/>
                      </a:cubicBezTo>
                      <a:cubicBezTo>
                        <a:pt x="1148" y="808"/>
                        <a:pt x="983" y="847"/>
                        <a:pt x="820" y="847"/>
                      </a:cubicBezTo>
                      <a:cubicBezTo>
                        <a:pt x="657" y="847"/>
                        <a:pt x="496" y="808"/>
                        <a:pt x="389" y="730"/>
                      </a:cubicBezTo>
                      <a:cubicBezTo>
                        <a:pt x="292" y="691"/>
                        <a:pt x="253" y="614"/>
                        <a:pt x="253" y="536"/>
                      </a:cubicBezTo>
                      <a:cubicBezTo>
                        <a:pt x="253" y="458"/>
                        <a:pt x="292" y="419"/>
                        <a:pt x="389" y="341"/>
                      </a:cubicBezTo>
                      <a:cubicBezTo>
                        <a:pt x="525" y="263"/>
                        <a:pt x="681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33"/>
                        <a:pt x="58" y="730"/>
                        <a:pt x="136" y="808"/>
                      </a:cubicBezTo>
                      <a:lnTo>
                        <a:pt x="253" y="730"/>
                      </a:lnTo>
                      <a:cubicBezTo>
                        <a:pt x="262" y="726"/>
                        <a:pt x="274" y="723"/>
                        <a:pt x="286" y="723"/>
                      </a:cubicBezTo>
                      <a:cubicBezTo>
                        <a:pt x="328" y="723"/>
                        <a:pt x="384" y="749"/>
                        <a:pt x="428" y="808"/>
                      </a:cubicBezTo>
                      <a:cubicBezTo>
                        <a:pt x="448" y="847"/>
                        <a:pt x="448" y="925"/>
                        <a:pt x="370" y="983"/>
                      </a:cubicBezTo>
                      <a:lnTo>
                        <a:pt x="350" y="983"/>
                      </a:lnTo>
                      <a:cubicBezTo>
                        <a:pt x="486" y="1061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401" y="147"/>
                      </a:cubicBezTo>
                      <a:cubicBezTo>
                        <a:pt x="1236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9620;p70">
                  <a:extLst>
                    <a:ext uri="{FF2B5EF4-FFF2-40B4-BE49-F238E27FC236}">
                      <a16:creationId xmlns:a16="http://schemas.microsoft.com/office/drawing/2014/main" id="{1E0D55C6-B41A-7696-C66B-C5DDC1E93595}"/>
                    </a:ext>
                  </a:extLst>
                </p:cNvPr>
                <p:cNvSpPr/>
                <p:nvPr/>
              </p:nvSpPr>
              <p:spPr>
                <a:xfrm>
                  <a:off x="1305500" y="1135550"/>
                  <a:ext cx="83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22" extrusionOk="0">
                      <a:moveTo>
                        <a:pt x="184" y="0"/>
                      </a:moveTo>
                      <a:cubicBezTo>
                        <a:pt x="167" y="0"/>
                        <a:pt x="152" y="2"/>
                        <a:pt x="137" y="7"/>
                      </a:cubicBezTo>
                      <a:lnTo>
                        <a:pt x="1" y="85"/>
                      </a:lnTo>
                      <a:cubicBezTo>
                        <a:pt x="59" y="143"/>
                        <a:pt x="79" y="182"/>
                        <a:pt x="156" y="202"/>
                      </a:cubicBezTo>
                      <a:cubicBezTo>
                        <a:pt x="176" y="221"/>
                        <a:pt x="215" y="221"/>
                        <a:pt x="234" y="221"/>
                      </a:cubicBezTo>
                      <a:lnTo>
                        <a:pt x="254" y="221"/>
                      </a:lnTo>
                      <a:cubicBezTo>
                        <a:pt x="312" y="202"/>
                        <a:pt x="332" y="124"/>
                        <a:pt x="312" y="66"/>
                      </a:cubicBezTo>
                      <a:cubicBezTo>
                        <a:pt x="283" y="22"/>
                        <a:pt x="23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9621;p70">
                  <a:extLst>
                    <a:ext uri="{FF2B5EF4-FFF2-40B4-BE49-F238E27FC236}">
                      <a16:creationId xmlns:a16="http://schemas.microsoft.com/office/drawing/2014/main" id="{A793BB44-C128-43AD-93CC-E2FA15EBCE6F}"/>
                    </a:ext>
                  </a:extLst>
                </p:cNvPr>
                <p:cNvSpPr/>
                <p:nvPr/>
              </p:nvSpPr>
              <p:spPr>
                <a:xfrm>
                  <a:off x="1390150" y="10046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339" y="722"/>
                      </a:moveTo>
                      <a:cubicBezTo>
                        <a:pt x="353" y="732"/>
                        <a:pt x="370" y="742"/>
                        <a:pt x="389" y="749"/>
                      </a:cubicBezTo>
                      <a:cubicBezTo>
                        <a:pt x="409" y="763"/>
                        <a:pt x="430" y="776"/>
                        <a:pt x="453" y="788"/>
                      </a:cubicBezTo>
                      <a:lnTo>
                        <a:pt x="453" y="788"/>
                      </a:lnTo>
                      <a:cubicBezTo>
                        <a:pt x="451" y="781"/>
                        <a:pt x="450" y="775"/>
                        <a:pt x="447" y="769"/>
                      </a:cubicBezTo>
                      <a:cubicBezTo>
                        <a:pt x="434" y="741"/>
                        <a:pt x="390" y="723"/>
                        <a:pt x="339" y="722"/>
                      </a:cubicBezTo>
                      <a:close/>
                      <a:moveTo>
                        <a:pt x="827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32"/>
                        <a:pt x="58" y="730"/>
                        <a:pt x="136" y="827"/>
                      </a:cubicBezTo>
                      <a:lnTo>
                        <a:pt x="272" y="730"/>
                      </a:lnTo>
                      <a:cubicBezTo>
                        <a:pt x="293" y="725"/>
                        <a:pt x="314" y="722"/>
                        <a:pt x="334" y="722"/>
                      </a:cubicBezTo>
                      <a:cubicBezTo>
                        <a:pt x="335" y="722"/>
                        <a:pt x="337" y="722"/>
                        <a:pt x="339" y="722"/>
                      </a:cubicBezTo>
                      <a:lnTo>
                        <a:pt x="339" y="722"/>
                      </a:lnTo>
                      <a:cubicBezTo>
                        <a:pt x="278" y="680"/>
                        <a:pt x="253" y="617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06" y="282"/>
                        <a:pt x="681" y="263"/>
                        <a:pt x="837" y="263"/>
                      </a:cubicBezTo>
                      <a:cubicBezTo>
                        <a:pt x="992" y="263"/>
                        <a:pt x="1148" y="282"/>
                        <a:pt x="1265" y="360"/>
                      </a:cubicBezTo>
                      <a:cubicBezTo>
                        <a:pt x="1362" y="418"/>
                        <a:pt x="1420" y="477"/>
                        <a:pt x="1420" y="555"/>
                      </a:cubicBezTo>
                      <a:cubicBezTo>
                        <a:pt x="1420" y="632"/>
                        <a:pt x="1362" y="671"/>
                        <a:pt x="1265" y="749"/>
                      </a:cubicBezTo>
                      <a:cubicBezTo>
                        <a:pt x="1148" y="827"/>
                        <a:pt x="982" y="866"/>
                        <a:pt x="820" y="866"/>
                      </a:cubicBezTo>
                      <a:cubicBezTo>
                        <a:pt x="686" y="866"/>
                        <a:pt x="555" y="840"/>
                        <a:pt x="453" y="788"/>
                      </a:cubicBezTo>
                      <a:lnTo>
                        <a:pt x="453" y="788"/>
                      </a:lnTo>
                      <a:cubicBezTo>
                        <a:pt x="466" y="843"/>
                        <a:pt x="459" y="909"/>
                        <a:pt x="389" y="944"/>
                      </a:cubicBezTo>
                      <a:lnTo>
                        <a:pt x="350" y="963"/>
                      </a:lnTo>
                      <a:cubicBezTo>
                        <a:pt x="486" y="1041"/>
                        <a:pt x="661" y="1060"/>
                        <a:pt x="837" y="1060"/>
                      </a:cubicBezTo>
                      <a:cubicBezTo>
                        <a:pt x="1031" y="1060"/>
                        <a:pt x="1245" y="1022"/>
                        <a:pt x="1381" y="924"/>
                      </a:cubicBezTo>
                      <a:cubicBezTo>
                        <a:pt x="1556" y="827"/>
                        <a:pt x="1654" y="671"/>
                        <a:pt x="1654" y="535"/>
                      </a:cubicBezTo>
                      <a:cubicBezTo>
                        <a:pt x="1654" y="380"/>
                        <a:pt x="1556" y="243"/>
                        <a:pt x="1381" y="146"/>
                      </a:cubicBezTo>
                      <a:cubicBezTo>
                        <a:pt x="1226" y="49"/>
                        <a:pt x="1026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9622;p70">
                  <a:extLst>
                    <a:ext uri="{FF2B5EF4-FFF2-40B4-BE49-F238E27FC236}">
                      <a16:creationId xmlns:a16="http://schemas.microsoft.com/office/drawing/2014/main" id="{91CDBEBE-5358-2210-DA4E-278C416095F6}"/>
                    </a:ext>
                  </a:extLst>
                </p:cNvPr>
                <p:cNvSpPr/>
                <p:nvPr/>
              </p:nvSpPr>
              <p:spPr>
                <a:xfrm>
                  <a:off x="1393550" y="1023175"/>
                  <a:ext cx="8275" cy="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2" extrusionOk="0">
                      <a:moveTo>
                        <a:pt x="194" y="1"/>
                      </a:moveTo>
                      <a:cubicBezTo>
                        <a:pt x="175" y="1"/>
                        <a:pt x="156" y="3"/>
                        <a:pt x="136" y="8"/>
                      </a:cubicBezTo>
                      <a:lnTo>
                        <a:pt x="0" y="105"/>
                      </a:lnTo>
                      <a:cubicBezTo>
                        <a:pt x="39" y="125"/>
                        <a:pt x="97" y="164"/>
                        <a:pt x="136" y="203"/>
                      </a:cubicBezTo>
                      <a:cubicBezTo>
                        <a:pt x="156" y="222"/>
                        <a:pt x="195" y="222"/>
                        <a:pt x="214" y="261"/>
                      </a:cubicBezTo>
                      <a:lnTo>
                        <a:pt x="253" y="222"/>
                      </a:lnTo>
                      <a:cubicBezTo>
                        <a:pt x="311" y="203"/>
                        <a:pt x="331" y="125"/>
                        <a:pt x="311" y="67"/>
                      </a:cubicBezTo>
                      <a:cubicBezTo>
                        <a:pt x="297" y="23"/>
                        <a:pt x="249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9623;p70">
                  <a:extLst>
                    <a:ext uri="{FF2B5EF4-FFF2-40B4-BE49-F238E27FC236}">
                      <a16:creationId xmlns:a16="http://schemas.microsoft.com/office/drawing/2014/main" id="{132DE69A-1C90-7E21-ECBD-9A39BECAA525}"/>
                    </a:ext>
                  </a:extLst>
                </p:cNvPr>
                <p:cNvSpPr/>
                <p:nvPr/>
              </p:nvSpPr>
              <p:spPr>
                <a:xfrm>
                  <a:off x="1301125" y="1025075"/>
                  <a:ext cx="408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81" extrusionOk="0">
                      <a:moveTo>
                        <a:pt x="818" y="263"/>
                      </a:moveTo>
                      <a:cubicBezTo>
                        <a:pt x="974" y="263"/>
                        <a:pt x="1129" y="302"/>
                        <a:pt x="1265" y="380"/>
                      </a:cubicBezTo>
                      <a:cubicBezTo>
                        <a:pt x="1363" y="419"/>
                        <a:pt x="1402" y="496"/>
                        <a:pt x="1402" y="574"/>
                      </a:cubicBezTo>
                      <a:cubicBezTo>
                        <a:pt x="1402" y="633"/>
                        <a:pt x="1343" y="691"/>
                        <a:pt x="1265" y="769"/>
                      </a:cubicBezTo>
                      <a:cubicBezTo>
                        <a:pt x="1139" y="837"/>
                        <a:pt x="974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0"/>
                        <a:pt x="234" y="633"/>
                        <a:pt x="234" y="574"/>
                      </a:cubicBezTo>
                      <a:cubicBezTo>
                        <a:pt x="234" y="496"/>
                        <a:pt x="293" y="419"/>
                        <a:pt x="390" y="380"/>
                      </a:cubicBezTo>
                      <a:cubicBezTo>
                        <a:pt x="507" y="302"/>
                        <a:pt x="682" y="263"/>
                        <a:pt x="818" y="26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4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93" y="730"/>
                        <a:pt x="351" y="749"/>
                        <a:pt x="390" y="808"/>
                      </a:cubicBezTo>
                      <a:cubicBezTo>
                        <a:pt x="409" y="866"/>
                        <a:pt x="409" y="924"/>
                        <a:pt x="331" y="983"/>
                      </a:cubicBezTo>
                      <a:cubicBezTo>
                        <a:pt x="487" y="1061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35" y="691"/>
                        <a:pt x="1635" y="535"/>
                      </a:cubicBezTo>
                      <a:cubicBezTo>
                        <a:pt x="1635" y="399"/>
                        <a:pt x="1538" y="24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9624;p70">
                  <a:extLst>
                    <a:ext uri="{FF2B5EF4-FFF2-40B4-BE49-F238E27FC236}">
                      <a16:creationId xmlns:a16="http://schemas.microsoft.com/office/drawing/2014/main" id="{EA607571-8219-08E4-DBF4-671D32B498D3}"/>
                    </a:ext>
                  </a:extLst>
                </p:cNvPr>
                <p:cNvSpPr/>
                <p:nvPr/>
              </p:nvSpPr>
              <p:spPr>
                <a:xfrm>
                  <a:off x="1303575" y="1043875"/>
                  <a:ext cx="780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1" extrusionOk="0">
                      <a:moveTo>
                        <a:pt x="180" y="1"/>
                      </a:moveTo>
                      <a:cubicBezTo>
                        <a:pt x="161" y="1"/>
                        <a:pt x="140" y="5"/>
                        <a:pt x="117" y="17"/>
                      </a:cubicBezTo>
                      <a:lnTo>
                        <a:pt x="0" y="75"/>
                      </a:lnTo>
                      <a:cubicBezTo>
                        <a:pt x="39" y="134"/>
                        <a:pt x="78" y="172"/>
                        <a:pt x="156" y="211"/>
                      </a:cubicBezTo>
                      <a:cubicBezTo>
                        <a:pt x="195" y="231"/>
                        <a:pt x="214" y="231"/>
                        <a:pt x="233" y="231"/>
                      </a:cubicBezTo>
                      <a:cubicBezTo>
                        <a:pt x="292" y="211"/>
                        <a:pt x="311" y="134"/>
                        <a:pt x="292" y="56"/>
                      </a:cubicBezTo>
                      <a:cubicBezTo>
                        <a:pt x="264" y="28"/>
                        <a:pt x="227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9625;p70">
                  <a:extLst>
                    <a:ext uri="{FF2B5EF4-FFF2-40B4-BE49-F238E27FC236}">
                      <a16:creationId xmlns:a16="http://schemas.microsoft.com/office/drawing/2014/main" id="{41B6553D-81FE-AC21-C3DC-F76C55F59680}"/>
                    </a:ext>
                  </a:extLst>
                </p:cNvPr>
                <p:cNvSpPr/>
                <p:nvPr/>
              </p:nvSpPr>
              <p:spPr>
                <a:xfrm>
                  <a:off x="1218925" y="979825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352" y="705"/>
                      </a:moveTo>
                      <a:cubicBezTo>
                        <a:pt x="364" y="714"/>
                        <a:pt x="376" y="722"/>
                        <a:pt x="390" y="731"/>
                      </a:cubicBezTo>
                      <a:cubicBezTo>
                        <a:pt x="400" y="737"/>
                        <a:pt x="411" y="743"/>
                        <a:pt x="422" y="749"/>
                      </a:cubicBezTo>
                      <a:lnTo>
                        <a:pt x="422" y="749"/>
                      </a:lnTo>
                      <a:cubicBezTo>
                        <a:pt x="408" y="720"/>
                        <a:pt x="382" y="706"/>
                        <a:pt x="352" y="705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50"/>
                        <a:pt x="254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40" y="731"/>
                        <a:pt x="118" y="828"/>
                      </a:cubicBezTo>
                      <a:lnTo>
                        <a:pt x="254" y="731"/>
                      </a:lnTo>
                      <a:cubicBezTo>
                        <a:pt x="286" y="714"/>
                        <a:pt x="318" y="705"/>
                        <a:pt x="346" y="705"/>
                      </a:cubicBezTo>
                      <a:cubicBezTo>
                        <a:pt x="348" y="705"/>
                        <a:pt x="350" y="705"/>
                        <a:pt x="352" y="705"/>
                      </a:cubicBezTo>
                      <a:lnTo>
                        <a:pt x="352" y="705"/>
                      </a:lnTo>
                      <a:cubicBezTo>
                        <a:pt x="278" y="651"/>
                        <a:pt x="234" y="586"/>
                        <a:pt x="234" y="536"/>
                      </a:cubicBezTo>
                      <a:cubicBezTo>
                        <a:pt x="234" y="458"/>
                        <a:pt x="293" y="380"/>
                        <a:pt x="390" y="341"/>
                      </a:cubicBezTo>
                      <a:cubicBezTo>
                        <a:pt x="507" y="264"/>
                        <a:pt x="682" y="244"/>
                        <a:pt x="818" y="244"/>
                      </a:cubicBezTo>
                      <a:cubicBezTo>
                        <a:pt x="974" y="244"/>
                        <a:pt x="1149" y="264"/>
                        <a:pt x="1265" y="341"/>
                      </a:cubicBezTo>
                      <a:cubicBezTo>
                        <a:pt x="1363" y="380"/>
                        <a:pt x="1402" y="458"/>
                        <a:pt x="1402" y="536"/>
                      </a:cubicBezTo>
                      <a:cubicBezTo>
                        <a:pt x="1402" y="594"/>
                        <a:pt x="1363" y="653"/>
                        <a:pt x="1265" y="731"/>
                      </a:cubicBezTo>
                      <a:cubicBezTo>
                        <a:pt x="1139" y="799"/>
                        <a:pt x="974" y="833"/>
                        <a:pt x="813" y="833"/>
                      </a:cubicBezTo>
                      <a:cubicBezTo>
                        <a:pt x="668" y="833"/>
                        <a:pt x="526" y="805"/>
                        <a:pt x="422" y="749"/>
                      </a:cubicBezTo>
                      <a:lnTo>
                        <a:pt x="422" y="749"/>
                      </a:lnTo>
                      <a:cubicBezTo>
                        <a:pt x="425" y="755"/>
                        <a:pt x="427" y="762"/>
                        <a:pt x="429" y="769"/>
                      </a:cubicBezTo>
                      <a:cubicBezTo>
                        <a:pt x="448" y="828"/>
                        <a:pt x="448" y="886"/>
                        <a:pt x="390" y="945"/>
                      </a:cubicBezTo>
                      <a:lnTo>
                        <a:pt x="332" y="964"/>
                      </a:lnTo>
                      <a:cubicBezTo>
                        <a:pt x="487" y="104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8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50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9626;p70">
                  <a:extLst>
                    <a:ext uri="{FF2B5EF4-FFF2-40B4-BE49-F238E27FC236}">
                      <a16:creationId xmlns:a16="http://schemas.microsoft.com/office/drawing/2014/main" id="{061C649B-865F-DD2A-1859-B0109409B4C3}"/>
                    </a:ext>
                  </a:extLst>
                </p:cNvPr>
                <p:cNvSpPr/>
                <p:nvPr/>
              </p:nvSpPr>
              <p:spPr>
                <a:xfrm>
                  <a:off x="1222350" y="997675"/>
                  <a:ext cx="8775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51" extrusionOk="0">
                      <a:moveTo>
                        <a:pt x="219" y="0"/>
                      </a:moveTo>
                      <a:cubicBezTo>
                        <a:pt x="200" y="0"/>
                        <a:pt x="178" y="5"/>
                        <a:pt x="156" y="17"/>
                      </a:cubicBezTo>
                      <a:lnTo>
                        <a:pt x="0" y="114"/>
                      </a:lnTo>
                      <a:cubicBezTo>
                        <a:pt x="39" y="133"/>
                        <a:pt x="78" y="172"/>
                        <a:pt x="136" y="211"/>
                      </a:cubicBezTo>
                      <a:cubicBezTo>
                        <a:pt x="156" y="231"/>
                        <a:pt x="175" y="231"/>
                        <a:pt x="234" y="250"/>
                      </a:cubicBezTo>
                      <a:lnTo>
                        <a:pt x="272" y="231"/>
                      </a:lnTo>
                      <a:cubicBezTo>
                        <a:pt x="331" y="211"/>
                        <a:pt x="350" y="133"/>
                        <a:pt x="331" y="55"/>
                      </a:cubicBezTo>
                      <a:cubicBezTo>
                        <a:pt x="303" y="28"/>
                        <a:pt x="266" y="0"/>
                        <a:pt x="2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9627;p70">
                  <a:extLst>
                    <a:ext uri="{FF2B5EF4-FFF2-40B4-BE49-F238E27FC236}">
                      <a16:creationId xmlns:a16="http://schemas.microsoft.com/office/drawing/2014/main" id="{EB69E80C-BFDB-26B6-990F-A4EF501C2401}"/>
                    </a:ext>
                  </a:extLst>
                </p:cNvPr>
                <p:cNvSpPr/>
                <p:nvPr/>
              </p:nvSpPr>
              <p:spPr>
                <a:xfrm>
                  <a:off x="1107550" y="101290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350" y="711"/>
                      </a:moveTo>
                      <a:lnTo>
                        <a:pt x="350" y="711"/>
                      </a:lnTo>
                      <a:cubicBezTo>
                        <a:pt x="362" y="718"/>
                        <a:pt x="376" y="725"/>
                        <a:pt x="390" y="730"/>
                      </a:cubicBezTo>
                      <a:cubicBezTo>
                        <a:pt x="402" y="739"/>
                        <a:pt x="414" y="747"/>
                        <a:pt x="427" y="755"/>
                      </a:cubicBezTo>
                      <a:lnTo>
                        <a:pt x="427" y="755"/>
                      </a:lnTo>
                      <a:cubicBezTo>
                        <a:pt x="406" y="727"/>
                        <a:pt x="380" y="713"/>
                        <a:pt x="350" y="711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lnTo>
                        <a:pt x="273" y="730"/>
                      </a:lnTo>
                      <a:cubicBezTo>
                        <a:pt x="299" y="718"/>
                        <a:pt x="323" y="711"/>
                        <a:pt x="344" y="711"/>
                      </a:cubicBezTo>
                      <a:cubicBezTo>
                        <a:pt x="346" y="711"/>
                        <a:pt x="348" y="711"/>
                        <a:pt x="350" y="711"/>
                      </a:cubicBezTo>
                      <a:lnTo>
                        <a:pt x="350" y="711"/>
                      </a:lnTo>
                      <a:cubicBezTo>
                        <a:pt x="277" y="669"/>
                        <a:pt x="234" y="602"/>
                        <a:pt x="234" y="536"/>
                      </a:cubicBezTo>
                      <a:cubicBezTo>
                        <a:pt x="234" y="478"/>
                        <a:pt x="293" y="400"/>
                        <a:pt x="390" y="341"/>
                      </a:cubicBezTo>
                      <a:cubicBezTo>
                        <a:pt x="507" y="283"/>
                        <a:pt x="682" y="244"/>
                        <a:pt x="837" y="244"/>
                      </a:cubicBezTo>
                      <a:cubicBezTo>
                        <a:pt x="993" y="244"/>
                        <a:pt x="1149" y="264"/>
                        <a:pt x="1265" y="341"/>
                      </a:cubicBezTo>
                      <a:cubicBezTo>
                        <a:pt x="1363" y="400"/>
                        <a:pt x="1421" y="478"/>
                        <a:pt x="1421" y="536"/>
                      </a:cubicBezTo>
                      <a:cubicBezTo>
                        <a:pt x="1421" y="614"/>
                        <a:pt x="1363" y="672"/>
                        <a:pt x="1265" y="730"/>
                      </a:cubicBezTo>
                      <a:cubicBezTo>
                        <a:pt x="1149" y="808"/>
                        <a:pt x="983" y="847"/>
                        <a:pt x="820" y="847"/>
                      </a:cubicBezTo>
                      <a:cubicBezTo>
                        <a:pt x="675" y="847"/>
                        <a:pt x="532" y="816"/>
                        <a:pt x="427" y="755"/>
                      </a:cubicBezTo>
                      <a:lnTo>
                        <a:pt x="427" y="755"/>
                      </a:lnTo>
                      <a:cubicBezTo>
                        <a:pt x="435" y="765"/>
                        <a:pt x="442" y="776"/>
                        <a:pt x="448" y="789"/>
                      </a:cubicBezTo>
                      <a:cubicBezTo>
                        <a:pt x="468" y="828"/>
                        <a:pt x="468" y="906"/>
                        <a:pt x="390" y="964"/>
                      </a:cubicBezTo>
                      <a:lnTo>
                        <a:pt x="331" y="983"/>
                      </a:lnTo>
                      <a:cubicBezTo>
                        <a:pt x="487" y="1061"/>
                        <a:pt x="662" y="1081"/>
                        <a:pt x="818" y="1081"/>
                      </a:cubicBezTo>
                      <a:cubicBezTo>
                        <a:pt x="1012" y="1081"/>
                        <a:pt x="124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9628;p70">
                  <a:extLst>
                    <a:ext uri="{FF2B5EF4-FFF2-40B4-BE49-F238E27FC236}">
                      <a16:creationId xmlns:a16="http://schemas.microsoft.com/office/drawing/2014/main" id="{3F801FB2-D5CB-69AC-1164-CE1F675D3A90}"/>
                    </a:ext>
                  </a:extLst>
                </p:cNvPr>
                <p:cNvSpPr/>
                <p:nvPr/>
              </p:nvSpPr>
              <p:spPr>
                <a:xfrm>
                  <a:off x="1110475" y="1030975"/>
                  <a:ext cx="877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1" extrusionOk="0">
                      <a:moveTo>
                        <a:pt x="211" y="0"/>
                      </a:moveTo>
                      <a:cubicBezTo>
                        <a:pt x="194" y="0"/>
                        <a:pt x="176" y="3"/>
                        <a:pt x="156" y="7"/>
                      </a:cubicBezTo>
                      <a:lnTo>
                        <a:pt x="0" y="105"/>
                      </a:lnTo>
                      <a:cubicBezTo>
                        <a:pt x="59" y="144"/>
                        <a:pt x="98" y="183"/>
                        <a:pt x="156" y="202"/>
                      </a:cubicBezTo>
                      <a:cubicBezTo>
                        <a:pt x="176" y="241"/>
                        <a:pt x="195" y="241"/>
                        <a:pt x="234" y="260"/>
                      </a:cubicBezTo>
                      <a:lnTo>
                        <a:pt x="273" y="241"/>
                      </a:lnTo>
                      <a:cubicBezTo>
                        <a:pt x="331" y="202"/>
                        <a:pt x="351" y="144"/>
                        <a:pt x="331" y="66"/>
                      </a:cubicBezTo>
                      <a:cubicBezTo>
                        <a:pt x="302" y="22"/>
                        <a:pt x="262" y="0"/>
                        <a:pt x="2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9629;p70">
                  <a:extLst>
                    <a:ext uri="{FF2B5EF4-FFF2-40B4-BE49-F238E27FC236}">
                      <a16:creationId xmlns:a16="http://schemas.microsoft.com/office/drawing/2014/main" id="{8C19EF22-46EC-8CBD-C3A8-BB026AAE821B}"/>
                    </a:ext>
                  </a:extLst>
                </p:cNvPr>
                <p:cNvSpPr/>
                <p:nvPr/>
              </p:nvSpPr>
              <p:spPr>
                <a:xfrm>
                  <a:off x="348325" y="624550"/>
                  <a:ext cx="192150" cy="1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592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7432" y="4591"/>
                      </a:lnTo>
                      <a:lnTo>
                        <a:pt x="7685" y="445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9630;p70">
                  <a:extLst>
                    <a:ext uri="{FF2B5EF4-FFF2-40B4-BE49-F238E27FC236}">
                      <a16:creationId xmlns:a16="http://schemas.microsoft.com/office/drawing/2014/main" id="{168BF16A-5D61-909C-A9CD-A1CDEF0A57AD}"/>
                    </a:ext>
                  </a:extLst>
                </p:cNvPr>
                <p:cNvSpPr/>
                <p:nvPr/>
              </p:nvSpPr>
              <p:spPr>
                <a:xfrm>
                  <a:off x="533625" y="735925"/>
                  <a:ext cx="42825" cy="2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12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1518" y="1012"/>
                      </a:lnTo>
                      <a:lnTo>
                        <a:pt x="1577" y="1012"/>
                      </a:lnTo>
                      <a:cubicBezTo>
                        <a:pt x="1635" y="1012"/>
                        <a:pt x="1654" y="992"/>
                        <a:pt x="1674" y="973"/>
                      </a:cubicBezTo>
                      <a:cubicBezTo>
                        <a:pt x="1713" y="915"/>
                        <a:pt x="1713" y="856"/>
                        <a:pt x="1635" y="798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9631;p70">
                  <a:extLst>
                    <a:ext uri="{FF2B5EF4-FFF2-40B4-BE49-F238E27FC236}">
                      <a16:creationId xmlns:a16="http://schemas.microsoft.com/office/drawing/2014/main" id="{740724C5-C1EF-A886-7E7C-CD05F8106227}"/>
                    </a:ext>
                  </a:extLst>
                </p:cNvPr>
                <p:cNvSpPr/>
                <p:nvPr/>
              </p:nvSpPr>
              <p:spPr>
                <a:xfrm>
                  <a:off x="997150" y="752950"/>
                  <a:ext cx="5375" cy="19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" h="7666" extrusionOk="0">
                      <a:moveTo>
                        <a:pt x="214" y="0"/>
                      </a:moveTo>
                      <a:lnTo>
                        <a:pt x="156" y="20"/>
                      </a:lnTo>
                      <a:cubicBezTo>
                        <a:pt x="137" y="20"/>
                        <a:pt x="117" y="39"/>
                        <a:pt x="117" y="39"/>
                      </a:cubicBezTo>
                      <a:lnTo>
                        <a:pt x="0" y="39"/>
                      </a:lnTo>
                      <a:lnTo>
                        <a:pt x="0" y="7646"/>
                      </a:lnTo>
                      <a:lnTo>
                        <a:pt x="214" y="7665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9632;p70">
                  <a:extLst>
                    <a:ext uri="{FF2B5EF4-FFF2-40B4-BE49-F238E27FC236}">
                      <a16:creationId xmlns:a16="http://schemas.microsoft.com/office/drawing/2014/main" id="{77885B6C-3C4D-BB20-5A7C-7A8FFDA2106F}"/>
                    </a:ext>
                  </a:extLst>
                </p:cNvPr>
                <p:cNvSpPr/>
                <p:nvPr/>
              </p:nvSpPr>
              <p:spPr>
                <a:xfrm>
                  <a:off x="996175" y="944575"/>
                  <a:ext cx="6350" cy="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57" extrusionOk="0">
                      <a:moveTo>
                        <a:pt x="0" y="0"/>
                      </a:moveTo>
                      <a:lnTo>
                        <a:pt x="0" y="39"/>
                      </a:lnTo>
                      <a:cubicBezTo>
                        <a:pt x="0" y="117"/>
                        <a:pt x="59" y="156"/>
                        <a:pt x="137" y="156"/>
                      </a:cubicBezTo>
                      <a:cubicBezTo>
                        <a:pt x="195" y="156"/>
                        <a:pt x="253" y="117"/>
                        <a:pt x="253" y="3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9633;p70">
                  <a:extLst>
                    <a:ext uri="{FF2B5EF4-FFF2-40B4-BE49-F238E27FC236}">
                      <a16:creationId xmlns:a16="http://schemas.microsoft.com/office/drawing/2014/main" id="{7816954C-5C05-4AF3-77A1-DE2BA569866F}"/>
                    </a:ext>
                  </a:extLst>
                </p:cNvPr>
                <p:cNvSpPr/>
                <p:nvPr/>
              </p:nvSpPr>
              <p:spPr>
                <a:xfrm>
                  <a:off x="996175" y="748075"/>
                  <a:ext cx="635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35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234"/>
                      </a:lnTo>
                      <a:lnTo>
                        <a:pt x="195" y="234"/>
                      </a:lnTo>
                      <a:lnTo>
                        <a:pt x="253" y="215"/>
                      </a:lnTo>
                      <a:lnTo>
                        <a:pt x="253" y="117"/>
                      </a:lnTo>
                      <a:cubicBezTo>
                        <a:pt x="253" y="40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9634;p70">
                  <a:extLst>
                    <a:ext uri="{FF2B5EF4-FFF2-40B4-BE49-F238E27FC236}">
                      <a16:creationId xmlns:a16="http://schemas.microsoft.com/office/drawing/2014/main" id="{7B0C5F6E-E065-6019-17AE-9EA308BCB716}"/>
                    </a:ext>
                  </a:extLst>
                </p:cNvPr>
                <p:cNvSpPr/>
                <p:nvPr/>
              </p:nvSpPr>
              <p:spPr>
                <a:xfrm>
                  <a:off x="1024375" y="880375"/>
                  <a:ext cx="41375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1" extrusionOk="0">
                      <a:moveTo>
                        <a:pt x="857" y="234"/>
                      </a:moveTo>
                      <a:cubicBezTo>
                        <a:pt x="1013" y="234"/>
                        <a:pt x="1168" y="253"/>
                        <a:pt x="1285" y="331"/>
                      </a:cubicBezTo>
                      <a:cubicBezTo>
                        <a:pt x="1363" y="390"/>
                        <a:pt x="1441" y="467"/>
                        <a:pt x="1441" y="526"/>
                      </a:cubicBezTo>
                      <a:cubicBezTo>
                        <a:pt x="1441" y="584"/>
                        <a:pt x="1382" y="642"/>
                        <a:pt x="1285" y="720"/>
                      </a:cubicBezTo>
                      <a:cubicBezTo>
                        <a:pt x="1168" y="788"/>
                        <a:pt x="1003" y="822"/>
                        <a:pt x="840" y="822"/>
                      </a:cubicBezTo>
                      <a:cubicBezTo>
                        <a:pt x="677" y="822"/>
                        <a:pt x="516" y="788"/>
                        <a:pt x="409" y="720"/>
                      </a:cubicBezTo>
                      <a:cubicBezTo>
                        <a:pt x="312" y="662"/>
                        <a:pt x="273" y="584"/>
                        <a:pt x="273" y="526"/>
                      </a:cubicBezTo>
                      <a:cubicBezTo>
                        <a:pt x="273" y="448"/>
                        <a:pt x="312" y="390"/>
                        <a:pt x="409" y="331"/>
                      </a:cubicBezTo>
                      <a:cubicBezTo>
                        <a:pt x="526" y="253"/>
                        <a:pt x="701" y="234"/>
                        <a:pt x="857" y="234"/>
                      </a:cubicBezTo>
                      <a:close/>
                      <a:moveTo>
                        <a:pt x="701" y="0"/>
                      </a:moveTo>
                      <a:cubicBezTo>
                        <a:pt x="526" y="39"/>
                        <a:pt x="390" y="59"/>
                        <a:pt x="273" y="137"/>
                      </a:cubicBezTo>
                      <a:cubicBezTo>
                        <a:pt x="98" y="234"/>
                        <a:pt x="1" y="370"/>
                        <a:pt x="1" y="526"/>
                      </a:cubicBezTo>
                      <a:cubicBezTo>
                        <a:pt x="1" y="662"/>
                        <a:pt x="98" y="818"/>
                        <a:pt x="273" y="89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3" y="1051"/>
                        <a:pt x="1246" y="993"/>
                        <a:pt x="1382" y="895"/>
                      </a:cubicBezTo>
                      <a:cubicBezTo>
                        <a:pt x="1557" y="798"/>
                        <a:pt x="1655" y="662"/>
                        <a:pt x="1655" y="526"/>
                      </a:cubicBezTo>
                      <a:cubicBezTo>
                        <a:pt x="1655" y="370"/>
                        <a:pt x="1557" y="214"/>
                        <a:pt x="1382" y="137"/>
                      </a:cubicBezTo>
                      <a:cubicBezTo>
                        <a:pt x="1265" y="59"/>
                        <a:pt x="1090" y="0"/>
                        <a:pt x="954" y="0"/>
                      </a:cubicBezTo>
                      <a:lnTo>
                        <a:pt x="954" y="59"/>
                      </a:lnTo>
                      <a:cubicBezTo>
                        <a:pt x="954" y="137"/>
                        <a:pt x="896" y="176"/>
                        <a:pt x="818" y="176"/>
                      </a:cubicBezTo>
                      <a:cubicBezTo>
                        <a:pt x="760" y="176"/>
                        <a:pt x="701" y="137"/>
                        <a:pt x="701" y="5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9635;p70">
                  <a:extLst>
                    <a:ext uri="{FF2B5EF4-FFF2-40B4-BE49-F238E27FC236}">
                      <a16:creationId xmlns:a16="http://schemas.microsoft.com/office/drawing/2014/main" id="{3D9EEC2C-6A65-AF72-A5FD-A7A8F2E7ABD0}"/>
                    </a:ext>
                  </a:extLst>
                </p:cNvPr>
                <p:cNvSpPr/>
                <p:nvPr/>
              </p:nvSpPr>
              <p:spPr>
                <a:xfrm>
                  <a:off x="1041900" y="726675"/>
                  <a:ext cx="635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149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6148"/>
                      </a:lnTo>
                      <a:lnTo>
                        <a:pt x="253" y="614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9636;p70">
                  <a:extLst>
                    <a:ext uri="{FF2B5EF4-FFF2-40B4-BE49-F238E27FC236}">
                      <a16:creationId xmlns:a16="http://schemas.microsoft.com/office/drawing/2014/main" id="{999D4F9A-A84F-2625-1B23-8F3A00937131}"/>
                    </a:ext>
                  </a:extLst>
                </p:cNvPr>
                <p:cNvSpPr/>
                <p:nvPr/>
              </p:nvSpPr>
              <p:spPr>
                <a:xfrm>
                  <a:off x="1041900" y="721825"/>
                  <a:ext cx="63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51" extrusionOk="0">
                      <a:moveTo>
                        <a:pt x="117" y="0"/>
                      </a:moveTo>
                      <a:cubicBezTo>
                        <a:pt x="59" y="0"/>
                        <a:pt x="0" y="58"/>
                        <a:pt x="0" y="117"/>
                      </a:cubicBezTo>
                      <a:lnTo>
                        <a:pt x="0" y="350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58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9637;p70">
                  <a:extLst>
                    <a:ext uri="{FF2B5EF4-FFF2-40B4-BE49-F238E27FC236}">
                      <a16:creationId xmlns:a16="http://schemas.microsoft.com/office/drawing/2014/main" id="{11085F4E-E75F-AECD-6F55-1AEA8FFA3309}"/>
                    </a:ext>
                  </a:extLst>
                </p:cNvPr>
                <p:cNvSpPr/>
                <p:nvPr/>
              </p:nvSpPr>
              <p:spPr>
                <a:xfrm>
                  <a:off x="1041900" y="880375"/>
                  <a:ext cx="6350" cy="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76" extrusionOk="0">
                      <a:moveTo>
                        <a:pt x="0" y="0"/>
                      </a:moveTo>
                      <a:lnTo>
                        <a:pt x="0" y="59"/>
                      </a:lnTo>
                      <a:cubicBezTo>
                        <a:pt x="0" y="137"/>
                        <a:pt x="59" y="176"/>
                        <a:pt x="117" y="176"/>
                      </a:cubicBezTo>
                      <a:cubicBezTo>
                        <a:pt x="195" y="176"/>
                        <a:pt x="253" y="137"/>
                        <a:pt x="253" y="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9638;p70">
                  <a:extLst>
                    <a:ext uri="{FF2B5EF4-FFF2-40B4-BE49-F238E27FC236}">
                      <a16:creationId xmlns:a16="http://schemas.microsoft.com/office/drawing/2014/main" id="{77239F14-59D1-3CF8-C791-38CB77879E6E}"/>
                    </a:ext>
                  </a:extLst>
                </p:cNvPr>
                <p:cNvSpPr/>
                <p:nvPr/>
              </p:nvSpPr>
              <p:spPr>
                <a:xfrm>
                  <a:off x="1070600" y="821025"/>
                  <a:ext cx="41350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3" extrusionOk="0">
                      <a:moveTo>
                        <a:pt x="817" y="215"/>
                      </a:moveTo>
                      <a:cubicBezTo>
                        <a:pt x="992" y="215"/>
                        <a:pt x="1128" y="234"/>
                        <a:pt x="1265" y="312"/>
                      </a:cubicBezTo>
                      <a:cubicBezTo>
                        <a:pt x="1362" y="390"/>
                        <a:pt x="1401" y="468"/>
                        <a:pt x="1401" y="507"/>
                      </a:cubicBezTo>
                      <a:cubicBezTo>
                        <a:pt x="1401" y="585"/>
                        <a:pt x="1362" y="623"/>
                        <a:pt x="1265" y="701"/>
                      </a:cubicBezTo>
                      <a:cubicBezTo>
                        <a:pt x="1138" y="769"/>
                        <a:pt x="973" y="803"/>
                        <a:pt x="812" y="803"/>
                      </a:cubicBezTo>
                      <a:cubicBezTo>
                        <a:pt x="652" y="803"/>
                        <a:pt x="496" y="769"/>
                        <a:pt x="389" y="701"/>
                      </a:cubicBezTo>
                      <a:cubicBezTo>
                        <a:pt x="292" y="643"/>
                        <a:pt x="234" y="585"/>
                        <a:pt x="234" y="507"/>
                      </a:cubicBezTo>
                      <a:cubicBezTo>
                        <a:pt x="234" y="429"/>
                        <a:pt x="292" y="390"/>
                        <a:pt x="389" y="312"/>
                      </a:cubicBezTo>
                      <a:cubicBezTo>
                        <a:pt x="506" y="234"/>
                        <a:pt x="681" y="215"/>
                        <a:pt x="817" y="215"/>
                      </a:cubicBezTo>
                      <a:close/>
                      <a:moveTo>
                        <a:pt x="700" y="1"/>
                      </a:moveTo>
                      <a:cubicBezTo>
                        <a:pt x="525" y="20"/>
                        <a:pt x="389" y="40"/>
                        <a:pt x="272" y="118"/>
                      </a:cubicBezTo>
                      <a:cubicBezTo>
                        <a:pt x="97" y="215"/>
                        <a:pt x="0" y="371"/>
                        <a:pt x="0" y="507"/>
                      </a:cubicBezTo>
                      <a:cubicBezTo>
                        <a:pt x="0" y="643"/>
                        <a:pt x="97" y="799"/>
                        <a:pt x="272" y="896"/>
                      </a:cubicBezTo>
                      <a:cubicBezTo>
                        <a:pt x="428" y="993"/>
                        <a:pt x="623" y="1032"/>
                        <a:pt x="817" y="1032"/>
                      </a:cubicBezTo>
                      <a:cubicBezTo>
                        <a:pt x="1012" y="1032"/>
                        <a:pt x="1245" y="993"/>
                        <a:pt x="1381" y="896"/>
                      </a:cubicBezTo>
                      <a:cubicBezTo>
                        <a:pt x="1556" y="799"/>
                        <a:pt x="1654" y="643"/>
                        <a:pt x="1654" y="507"/>
                      </a:cubicBezTo>
                      <a:cubicBezTo>
                        <a:pt x="1654" y="371"/>
                        <a:pt x="1556" y="215"/>
                        <a:pt x="1381" y="118"/>
                      </a:cubicBezTo>
                      <a:cubicBezTo>
                        <a:pt x="1265" y="40"/>
                        <a:pt x="1090" y="1"/>
                        <a:pt x="953" y="1"/>
                      </a:cubicBezTo>
                      <a:lnTo>
                        <a:pt x="953" y="40"/>
                      </a:lnTo>
                      <a:cubicBezTo>
                        <a:pt x="953" y="118"/>
                        <a:pt x="876" y="176"/>
                        <a:pt x="817" y="176"/>
                      </a:cubicBezTo>
                      <a:cubicBezTo>
                        <a:pt x="759" y="176"/>
                        <a:pt x="700" y="118"/>
                        <a:pt x="700" y="40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9639;p70">
                  <a:extLst>
                    <a:ext uri="{FF2B5EF4-FFF2-40B4-BE49-F238E27FC236}">
                      <a16:creationId xmlns:a16="http://schemas.microsoft.com/office/drawing/2014/main" id="{C3D29121-E47F-41D7-D043-AD93BA45CC19}"/>
                    </a:ext>
                  </a:extLst>
                </p:cNvPr>
                <p:cNvSpPr/>
                <p:nvPr/>
              </p:nvSpPr>
              <p:spPr>
                <a:xfrm>
                  <a:off x="1088100" y="699925"/>
                  <a:ext cx="6350" cy="1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4845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4825"/>
                      </a:lnTo>
                      <a:cubicBezTo>
                        <a:pt x="78" y="4825"/>
                        <a:pt x="156" y="4825"/>
                        <a:pt x="253" y="4845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9640;p70">
                  <a:extLst>
                    <a:ext uri="{FF2B5EF4-FFF2-40B4-BE49-F238E27FC236}">
                      <a16:creationId xmlns:a16="http://schemas.microsoft.com/office/drawing/2014/main" id="{7B6BE337-16B4-8297-E374-92AE3B5F206C}"/>
                    </a:ext>
                  </a:extLst>
                </p:cNvPr>
                <p:cNvSpPr/>
                <p:nvPr/>
              </p:nvSpPr>
              <p:spPr>
                <a:xfrm>
                  <a:off x="1088100" y="695550"/>
                  <a:ext cx="63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51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9641;p70">
                  <a:extLst>
                    <a:ext uri="{FF2B5EF4-FFF2-40B4-BE49-F238E27FC236}">
                      <a16:creationId xmlns:a16="http://schemas.microsoft.com/office/drawing/2014/main" id="{06407C34-4FB9-4AF1-90EF-C8D1035AD3A5}"/>
                    </a:ext>
                  </a:extLst>
                </p:cNvPr>
                <p:cNvSpPr/>
                <p:nvPr/>
              </p:nvSpPr>
              <p:spPr>
                <a:xfrm>
                  <a:off x="1088100" y="820675"/>
                  <a:ext cx="6350" cy="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91" extrusionOk="0">
                      <a:moveTo>
                        <a:pt x="120" y="0"/>
                      </a:moveTo>
                      <a:cubicBezTo>
                        <a:pt x="78" y="0"/>
                        <a:pt x="39" y="5"/>
                        <a:pt x="0" y="15"/>
                      </a:cubicBezTo>
                      <a:lnTo>
                        <a:pt x="0" y="54"/>
                      </a:lnTo>
                      <a:cubicBezTo>
                        <a:pt x="0" y="132"/>
                        <a:pt x="59" y="190"/>
                        <a:pt x="117" y="190"/>
                      </a:cubicBezTo>
                      <a:cubicBezTo>
                        <a:pt x="195" y="190"/>
                        <a:pt x="253" y="132"/>
                        <a:pt x="253" y="54"/>
                      </a:cubicBezTo>
                      <a:lnTo>
                        <a:pt x="253" y="15"/>
                      </a:lnTo>
                      <a:cubicBezTo>
                        <a:pt x="205" y="5"/>
                        <a:pt x="161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9642;p70">
                  <a:extLst>
                    <a:ext uri="{FF2B5EF4-FFF2-40B4-BE49-F238E27FC236}">
                      <a16:creationId xmlns:a16="http://schemas.microsoft.com/office/drawing/2014/main" id="{CF55A9A7-8E0C-0647-03FD-A445B24F5033}"/>
                    </a:ext>
                  </a:extLst>
                </p:cNvPr>
                <p:cNvSpPr/>
                <p:nvPr/>
              </p:nvSpPr>
              <p:spPr>
                <a:xfrm>
                  <a:off x="1116300" y="757325"/>
                  <a:ext cx="41375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2" extrusionOk="0">
                      <a:moveTo>
                        <a:pt x="818" y="214"/>
                      </a:moveTo>
                      <a:cubicBezTo>
                        <a:pt x="993" y="214"/>
                        <a:pt x="1129" y="234"/>
                        <a:pt x="1246" y="312"/>
                      </a:cubicBezTo>
                      <a:cubicBezTo>
                        <a:pt x="1363" y="389"/>
                        <a:pt x="1402" y="448"/>
                        <a:pt x="1402" y="506"/>
                      </a:cubicBezTo>
                      <a:cubicBezTo>
                        <a:pt x="1402" y="584"/>
                        <a:pt x="1363" y="623"/>
                        <a:pt x="1265" y="701"/>
                      </a:cubicBezTo>
                      <a:cubicBezTo>
                        <a:pt x="1139" y="769"/>
                        <a:pt x="974" y="803"/>
                        <a:pt x="813" y="803"/>
                      </a:cubicBezTo>
                      <a:cubicBezTo>
                        <a:pt x="653" y="803"/>
                        <a:pt x="497" y="769"/>
                        <a:pt x="390" y="701"/>
                      </a:cubicBezTo>
                      <a:cubicBezTo>
                        <a:pt x="293" y="642"/>
                        <a:pt x="234" y="584"/>
                        <a:pt x="234" y="506"/>
                      </a:cubicBezTo>
                      <a:cubicBezTo>
                        <a:pt x="234" y="428"/>
                        <a:pt x="293" y="389"/>
                        <a:pt x="390" y="312"/>
                      </a:cubicBezTo>
                      <a:cubicBezTo>
                        <a:pt x="507" y="234"/>
                        <a:pt x="682" y="214"/>
                        <a:pt x="818" y="214"/>
                      </a:cubicBezTo>
                      <a:close/>
                      <a:moveTo>
                        <a:pt x="701" y="0"/>
                      </a:moveTo>
                      <a:cubicBezTo>
                        <a:pt x="526" y="20"/>
                        <a:pt x="390" y="39"/>
                        <a:pt x="254" y="117"/>
                      </a:cubicBezTo>
                      <a:cubicBezTo>
                        <a:pt x="98" y="214"/>
                        <a:pt x="1" y="351"/>
                        <a:pt x="1" y="506"/>
                      </a:cubicBezTo>
                      <a:cubicBezTo>
                        <a:pt x="1" y="642"/>
                        <a:pt x="98" y="798"/>
                        <a:pt x="254" y="895"/>
                      </a:cubicBezTo>
                      <a:cubicBezTo>
                        <a:pt x="429" y="993"/>
                        <a:pt x="623" y="1031"/>
                        <a:pt x="818" y="1031"/>
                      </a:cubicBezTo>
                      <a:cubicBezTo>
                        <a:pt x="1013" y="1031"/>
                        <a:pt x="1227" y="993"/>
                        <a:pt x="1382" y="895"/>
                      </a:cubicBezTo>
                      <a:cubicBezTo>
                        <a:pt x="1557" y="798"/>
                        <a:pt x="1655" y="642"/>
                        <a:pt x="1655" y="506"/>
                      </a:cubicBezTo>
                      <a:cubicBezTo>
                        <a:pt x="1655" y="351"/>
                        <a:pt x="1557" y="214"/>
                        <a:pt x="1382" y="117"/>
                      </a:cubicBezTo>
                      <a:cubicBezTo>
                        <a:pt x="1246" y="39"/>
                        <a:pt x="1090" y="0"/>
                        <a:pt x="935" y="0"/>
                      </a:cubicBezTo>
                      <a:lnTo>
                        <a:pt x="935" y="39"/>
                      </a:lnTo>
                      <a:cubicBezTo>
                        <a:pt x="935" y="117"/>
                        <a:pt x="896" y="156"/>
                        <a:pt x="818" y="156"/>
                      </a:cubicBezTo>
                      <a:cubicBezTo>
                        <a:pt x="740" y="156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9643;p70">
                  <a:extLst>
                    <a:ext uri="{FF2B5EF4-FFF2-40B4-BE49-F238E27FC236}">
                      <a16:creationId xmlns:a16="http://schemas.microsoft.com/office/drawing/2014/main" id="{E47DF239-BFF5-5535-E401-BB526F205B5D}"/>
                    </a:ext>
                  </a:extLst>
                </p:cNvPr>
                <p:cNvSpPr/>
                <p:nvPr/>
              </p:nvSpPr>
              <p:spPr>
                <a:xfrm>
                  <a:off x="1133825" y="673675"/>
                  <a:ext cx="5850" cy="8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347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0" y="3346"/>
                      </a:lnTo>
                      <a:cubicBezTo>
                        <a:pt x="39" y="3327"/>
                        <a:pt x="83" y="3317"/>
                        <a:pt x="124" y="3317"/>
                      </a:cubicBezTo>
                      <a:cubicBezTo>
                        <a:pt x="166" y="3317"/>
                        <a:pt x="205" y="3327"/>
                        <a:pt x="234" y="3346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9644;p70">
                  <a:extLst>
                    <a:ext uri="{FF2B5EF4-FFF2-40B4-BE49-F238E27FC236}">
                      <a16:creationId xmlns:a16="http://schemas.microsoft.com/office/drawing/2014/main" id="{B72F3DCE-A5F5-982C-DD2A-FD7F61233F17}"/>
                    </a:ext>
                  </a:extLst>
                </p:cNvPr>
                <p:cNvSpPr/>
                <p:nvPr/>
              </p:nvSpPr>
              <p:spPr>
                <a:xfrm>
                  <a:off x="1133825" y="668800"/>
                  <a:ext cx="58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51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234" y="195"/>
                      </a:lnTo>
                      <a:lnTo>
                        <a:pt x="234" y="13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9645;p70">
                  <a:extLst>
                    <a:ext uri="{FF2B5EF4-FFF2-40B4-BE49-F238E27FC236}">
                      <a16:creationId xmlns:a16="http://schemas.microsoft.com/office/drawing/2014/main" id="{AC2E0B4B-E5E0-229B-693B-CD6F0C509209}"/>
                    </a:ext>
                  </a:extLst>
                </p:cNvPr>
                <p:cNvSpPr/>
                <p:nvPr/>
              </p:nvSpPr>
              <p:spPr>
                <a:xfrm>
                  <a:off x="1133825" y="756600"/>
                  <a:ext cx="5850" cy="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185" extrusionOk="0">
                      <a:moveTo>
                        <a:pt x="124" y="0"/>
                      </a:moveTo>
                      <a:cubicBezTo>
                        <a:pt x="83" y="0"/>
                        <a:pt x="39" y="10"/>
                        <a:pt x="0" y="29"/>
                      </a:cubicBezTo>
                      <a:lnTo>
                        <a:pt x="0" y="68"/>
                      </a:lnTo>
                      <a:cubicBezTo>
                        <a:pt x="0" y="146"/>
                        <a:pt x="39" y="185"/>
                        <a:pt x="117" y="185"/>
                      </a:cubicBezTo>
                      <a:cubicBezTo>
                        <a:pt x="195" y="185"/>
                        <a:pt x="234" y="146"/>
                        <a:pt x="234" y="68"/>
                      </a:cubicBezTo>
                      <a:lnTo>
                        <a:pt x="234" y="29"/>
                      </a:lnTo>
                      <a:cubicBezTo>
                        <a:pt x="205" y="10"/>
                        <a:pt x="166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9646;p70">
              <a:extLst>
                <a:ext uri="{FF2B5EF4-FFF2-40B4-BE49-F238E27FC236}">
                  <a16:creationId xmlns:a16="http://schemas.microsoft.com/office/drawing/2014/main" id="{ABADDE4E-17C7-304B-76A1-B9301D3CB6A4}"/>
                </a:ext>
              </a:extLst>
            </p:cNvPr>
            <p:cNvGrpSpPr/>
            <p:nvPr/>
          </p:nvGrpSpPr>
          <p:grpSpPr>
            <a:xfrm flipH="1">
              <a:off x="832700" y="2673975"/>
              <a:ext cx="1314274" cy="809400"/>
              <a:chOff x="5522300" y="5335650"/>
              <a:chExt cx="1314274" cy="809400"/>
            </a:xfrm>
          </p:grpSpPr>
          <p:sp>
            <p:nvSpPr>
              <p:cNvPr id="82" name="Google Shape;9647;p70">
                <a:extLst>
                  <a:ext uri="{FF2B5EF4-FFF2-40B4-BE49-F238E27FC236}">
                    <a16:creationId xmlns:a16="http://schemas.microsoft.com/office/drawing/2014/main" id="{506DECBC-FEF1-44AD-3610-AEB722198B9E}"/>
                  </a:ext>
                </a:extLst>
              </p:cNvPr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9648;p70">
                <a:extLst>
                  <a:ext uri="{FF2B5EF4-FFF2-40B4-BE49-F238E27FC236}">
                    <a16:creationId xmlns:a16="http://schemas.microsoft.com/office/drawing/2014/main" id="{1D8050CD-6E79-747F-694D-F170B9C8DDAA}"/>
                  </a:ext>
                </a:extLst>
              </p:cNvPr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9649;p70">
                <a:extLst>
                  <a:ext uri="{FF2B5EF4-FFF2-40B4-BE49-F238E27FC236}">
                    <a16:creationId xmlns:a16="http://schemas.microsoft.com/office/drawing/2014/main" id="{C2BD5ABC-9FBE-FA1B-BDE0-1660C15F07BE}"/>
                  </a:ext>
                </a:extLst>
              </p:cNvPr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9650;p70">
                <a:extLst>
                  <a:ext uri="{FF2B5EF4-FFF2-40B4-BE49-F238E27FC236}">
                    <a16:creationId xmlns:a16="http://schemas.microsoft.com/office/drawing/2014/main" id="{8C0E8588-FFD5-59BA-9EB6-49D2669CFA4E}"/>
                  </a:ext>
                </a:extLst>
              </p:cNvPr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9651;p70">
                <a:extLst>
                  <a:ext uri="{FF2B5EF4-FFF2-40B4-BE49-F238E27FC236}">
                    <a16:creationId xmlns:a16="http://schemas.microsoft.com/office/drawing/2014/main" id="{0FFD9DB4-A723-29D1-1094-0E92A62FFED8}"/>
                  </a:ext>
                </a:extLst>
              </p:cNvPr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9652;p70">
                <a:extLst>
                  <a:ext uri="{FF2B5EF4-FFF2-40B4-BE49-F238E27FC236}">
                    <a16:creationId xmlns:a16="http://schemas.microsoft.com/office/drawing/2014/main" id="{5F803032-2C9D-36F2-F815-1AAEA22A8918}"/>
                  </a:ext>
                </a:extLst>
              </p:cNvPr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9653;p70">
                <a:extLst>
                  <a:ext uri="{FF2B5EF4-FFF2-40B4-BE49-F238E27FC236}">
                    <a16:creationId xmlns:a16="http://schemas.microsoft.com/office/drawing/2014/main" id="{7B0A4150-5654-9899-5ECD-C1E2F23085B8}"/>
                  </a:ext>
                </a:extLst>
              </p:cNvPr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9654;p70">
                <a:extLst>
                  <a:ext uri="{FF2B5EF4-FFF2-40B4-BE49-F238E27FC236}">
                    <a16:creationId xmlns:a16="http://schemas.microsoft.com/office/drawing/2014/main" id="{96E8CADA-1A72-61B5-6336-03DF1AB88571}"/>
                  </a:ext>
                </a:extLst>
              </p:cNvPr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655;p70">
                <a:extLst>
                  <a:ext uri="{FF2B5EF4-FFF2-40B4-BE49-F238E27FC236}">
                    <a16:creationId xmlns:a16="http://schemas.microsoft.com/office/drawing/2014/main" id="{115641E0-20F5-06F9-2FBF-5AAC9AB58E91}"/>
                  </a:ext>
                </a:extLst>
              </p:cNvPr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656;p70">
                <a:extLst>
                  <a:ext uri="{FF2B5EF4-FFF2-40B4-BE49-F238E27FC236}">
                    <a16:creationId xmlns:a16="http://schemas.microsoft.com/office/drawing/2014/main" id="{9D8A3684-2F35-E4E9-C015-637E3E29BAFE}"/>
                  </a:ext>
                </a:extLst>
              </p:cNvPr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657;p70">
                <a:extLst>
                  <a:ext uri="{FF2B5EF4-FFF2-40B4-BE49-F238E27FC236}">
                    <a16:creationId xmlns:a16="http://schemas.microsoft.com/office/drawing/2014/main" id="{EE4B006F-E200-42F6-7E96-51736A7D194A}"/>
                  </a:ext>
                </a:extLst>
              </p:cNvPr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658;p70">
                <a:extLst>
                  <a:ext uri="{FF2B5EF4-FFF2-40B4-BE49-F238E27FC236}">
                    <a16:creationId xmlns:a16="http://schemas.microsoft.com/office/drawing/2014/main" id="{565A2450-E1BC-2BC7-E170-816993673DF4}"/>
                  </a:ext>
                </a:extLst>
              </p:cNvPr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659;p70">
                <a:extLst>
                  <a:ext uri="{FF2B5EF4-FFF2-40B4-BE49-F238E27FC236}">
                    <a16:creationId xmlns:a16="http://schemas.microsoft.com/office/drawing/2014/main" id="{DC832914-DA1C-767D-6F9C-B9B855DA1E2E}"/>
                  </a:ext>
                </a:extLst>
              </p:cNvPr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660;p70">
                <a:extLst>
                  <a:ext uri="{FF2B5EF4-FFF2-40B4-BE49-F238E27FC236}">
                    <a16:creationId xmlns:a16="http://schemas.microsoft.com/office/drawing/2014/main" id="{170CF829-AAE3-AE91-25A9-1A5E87D819F5}"/>
                  </a:ext>
                </a:extLst>
              </p:cNvPr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61;p70">
                <a:extLst>
                  <a:ext uri="{FF2B5EF4-FFF2-40B4-BE49-F238E27FC236}">
                    <a16:creationId xmlns:a16="http://schemas.microsoft.com/office/drawing/2014/main" id="{7C541145-66E7-2414-360A-593F1147FF15}"/>
                  </a:ext>
                </a:extLst>
              </p:cNvPr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662;p70">
                <a:extLst>
                  <a:ext uri="{FF2B5EF4-FFF2-40B4-BE49-F238E27FC236}">
                    <a16:creationId xmlns:a16="http://schemas.microsoft.com/office/drawing/2014/main" id="{DBF529EE-5E89-AA03-B4B2-A9FB22FF7A22}"/>
                  </a:ext>
                </a:extLst>
              </p:cNvPr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663;p70">
                <a:extLst>
                  <a:ext uri="{FF2B5EF4-FFF2-40B4-BE49-F238E27FC236}">
                    <a16:creationId xmlns:a16="http://schemas.microsoft.com/office/drawing/2014/main" id="{35D6479E-106F-AAD7-CA0F-48EC3C7B213A}"/>
                  </a:ext>
                </a:extLst>
              </p:cNvPr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664;p70">
                <a:extLst>
                  <a:ext uri="{FF2B5EF4-FFF2-40B4-BE49-F238E27FC236}">
                    <a16:creationId xmlns:a16="http://schemas.microsoft.com/office/drawing/2014/main" id="{997D6186-482D-50F5-718A-B506C446CE80}"/>
                  </a:ext>
                </a:extLst>
              </p:cNvPr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9665;p70">
                <a:extLst>
                  <a:ext uri="{FF2B5EF4-FFF2-40B4-BE49-F238E27FC236}">
                    <a16:creationId xmlns:a16="http://schemas.microsoft.com/office/drawing/2014/main" id="{4C28D321-7401-F312-9743-400351599858}"/>
                  </a:ext>
                </a:extLst>
              </p:cNvPr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9666;p70">
                <a:extLst>
                  <a:ext uri="{FF2B5EF4-FFF2-40B4-BE49-F238E27FC236}">
                    <a16:creationId xmlns:a16="http://schemas.microsoft.com/office/drawing/2014/main" id="{FDFC5EC7-8AE8-AD8C-FF11-0FADC080970B}"/>
                  </a:ext>
                </a:extLst>
              </p:cNvPr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9667;p70">
                <a:extLst>
                  <a:ext uri="{FF2B5EF4-FFF2-40B4-BE49-F238E27FC236}">
                    <a16:creationId xmlns:a16="http://schemas.microsoft.com/office/drawing/2014/main" id="{2CF97AEC-0514-82C9-F73A-B1CF3346B765}"/>
                  </a:ext>
                </a:extLst>
              </p:cNvPr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9668;p70">
                <a:extLst>
                  <a:ext uri="{FF2B5EF4-FFF2-40B4-BE49-F238E27FC236}">
                    <a16:creationId xmlns:a16="http://schemas.microsoft.com/office/drawing/2014/main" id="{755C2F1C-8C6D-E986-DA0D-EC43DE904A52}"/>
                  </a:ext>
                </a:extLst>
              </p:cNvPr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9669;p70">
                <a:extLst>
                  <a:ext uri="{FF2B5EF4-FFF2-40B4-BE49-F238E27FC236}">
                    <a16:creationId xmlns:a16="http://schemas.microsoft.com/office/drawing/2014/main" id="{EDC3B511-E900-AD08-1722-2047C5C8A65B}"/>
                  </a:ext>
                </a:extLst>
              </p:cNvPr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9670;p70">
                <a:extLst>
                  <a:ext uri="{FF2B5EF4-FFF2-40B4-BE49-F238E27FC236}">
                    <a16:creationId xmlns:a16="http://schemas.microsoft.com/office/drawing/2014/main" id="{AEC722A2-5730-CC9B-B095-89325922F8BC}"/>
                  </a:ext>
                </a:extLst>
              </p:cNvPr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9671;p70">
                <a:extLst>
                  <a:ext uri="{FF2B5EF4-FFF2-40B4-BE49-F238E27FC236}">
                    <a16:creationId xmlns:a16="http://schemas.microsoft.com/office/drawing/2014/main" id="{FC349AD8-70C7-DAB9-28F4-48DD7F61AED5}"/>
                  </a:ext>
                </a:extLst>
              </p:cNvPr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9672;p70">
                <a:extLst>
                  <a:ext uri="{FF2B5EF4-FFF2-40B4-BE49-F238E27FC236}">
                    <a16:creationId xmlns:a16="http://schemas.microsoft.com/office/drawing/2014/main" id="{C6A7765A-AB23-D558-3B74-0554E54E9588}"/>
                  </a:ext>
                </a:extLst>
              </p:cNvPr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9673;p70">
                <a:extLst>
                  <a:ext uri="{FF2B5EF4-FFF2-40B4-BE49-F238E27FC236}">
                    <a16:creationId xmlns:a16="http://schemas.microsoft.com/office/drawing/2014/main" id="{87400C1D-112C-F489-D20C-69C28C92A1A5}"/>
                  </a:ext>
                </a:extLst>
              </p:cNvPr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9674;p70">
                <a:extLst>
                  <a:ext uri="{FF2B5EF4-FFF2-40B4-BE49-F238E27FC236}">
                    <a16:creationId xmlns:a16="http://schemas.microsoft.com/office/drawing/2014/main" id="{B071C749-0623-FBCA-2429-EEA63C59DA7D}"/>
                  </a:ext>
                </a:extLst>
              </p:cNvPr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9675;p70">
                <a:extLst>
                  <a:ext uri="{FF2B5EF4-FFF2-40B4-BE49-F238E27FC236}">
                    <a16:creationId xmlns:a16="http://schemas.microsoft.com/office/drawing/2014/main" id="{15709DE7-64C9-55A1-492D-140632ED1CD7}"/>
                  </a:ext>
                </a:extLst>
              </p:cNvPr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9676;p70">
                <a:extLst>
                  <a:ext uri="{FF2B5EF4-FFF2-40B4-BE49-F238E27FC236}">
                    <a16:creationId xmlns:a16="http://schemas.microsoft.com/office/drawing/2014/main" id="{D4FB6C0E-8D5F-A121-9E20-53B16625A465}"/>
                  </a:ext>
                </a:extLst>
              </p:cNvPr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9677;p70">
                <a:extLst>
                  <a:ext uri="{FF2B5EF4-FFF2-40B4-BE49-F238E27FC236}">
                    <a16:creationId xmlns:a16="http://schemas.microsoft.com/office/drawing/2014/main" id="{F44F9D57-1A37-641C-7C4F-917E98FE160C}"/>
                  </a:ext>
                </a:extLst>
              </p:cNvPr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9678;p70">
                <a:extLst>
                  <a:ext uri="{FF2B5EF4-FFF2-40B4-BE49-F238E27FC236}">
                    <a16:creationId xmlns:a16="http://schemas.microsoft.com/office/drawing/2014/main" id="{FAAE597C-22F5-9588-895F-F4C4B0A72591}"/>
                  </a:ext>
                </a:extLst>
              </p:cNvPr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9679;p70">
                <a:extLst>
                  <a:ext uri="{FF2B5EF4-FFF2-40B4-BE49-F238E27FC236}">
                    <a16:creationId xmlns:a16="http://schemas.microsoft.com/office/drawing/2014/main" id="{ACD0BCCB-57EE-84F0-B16D-9606B17FECE0}"/>
                  </a:ext>
                </a:extLst>
              </p:cNvPr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9680;p70">
                <a:extLst>
                  <a:ext uri="{FF2B5EF4-FFF2-40B4-BE49-F238E27FC236}">
                    <a16:creationId xmlns:a16="http://schemas.microsoft.com/office/drawing/2014/main" id="{BBBB962B-63F6-5275-2E72-7E8723B5B201}"/>
                  </a:ext>
                </a:extLst>
              </p:cNvPr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9681;p70">
                <a:extLst>
                  <a:ext uri="{FF2B5EF4-FFF2-40B4-BE49-F238E27FC236}">
                    <a16:creationId xmlns:a16="http://schemas.microsoft.com/office/drawing/2014/main" id="{7E285826-9922-FA6D-92B9-D972680FEF17}"/>
                  </a:ext>
                </a:extLst>
              </p:cNvPr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9682;p70">
                <a:extLst>
                  <a:ext uri="{FF2B5EF4-FFF2-40B4-BE49-F238E27FC236}">
                    <a16:creationId xmlns:a16="http://schemas.microsoft.com/office/drawing/2014/main" id="{73BA798B-3A65-2BD9-7978-CA1CA95E650B}"/>
                  </a:ext>
                </a:extLst>
              </p:cNvPr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9683;p70">
                <a:extLst>
                  <a:ext uri="{FF2B5EF4-FFF2-40B4-BE49-F238E27FC236}">
                    <a16:creationId xmlns:a16="http://schemas.microsoft.com/office/drawing/2014/main" id="{99901BE8-F4B1-2AA3-0F0B-F01FF1AD0AAA}"/>
                  </a:ext>
                </a:extLst>
              </p:cNvPr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9684;p70">
                <a:extLst>
                  <a:ext uri="{FF2B5EF4-FFF2-40B4-BE49-F238E27FC236}">
                    <a16:creationId xmlns:a16="http://schemas.microsoft.com/office/drawing/2014/main" id="{E3EA96C8-371B-54A0-6B9A-4A4A30789213}"/>
                  </a:ext>
                </a:extLst>
              </p:cNvPr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9685;p70">
                <a:extLst>
                  <a:ext uri="{FF2B5EF4-FFF2-40B4-BE49-F238E27FC236}">
                    <a16:creationId xmlns:a16="http://schemas.microsoft.com/office/drawing/2014/main" id="{756D606A-8C11-2135-AB62-DF384478F166}"/>
                  </a:ext>
                </a:extLst>
              </p:cNvPr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9686;p70">
                <a:extLst>
                  <a:ext uri="{FF2B5EF4-FFF2-40B4-BE49-F238E27FC236}">
                    <a16:creationId xmlns:a16="http://schemas.microsoft.com/office/drawing/2014/main" id="{3180E76D-A3C9-076E-E6D2-4439238F47E6}"/>
                  </a:ext>
                </a:extLst>
              </p:cNvPr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9687;p70">
                <a:extLst>
                  <a:ext uri="{FF2B5EF4-FFF2-40B4-BE49-F238E27FC236}">
                    <a16:creationId xmlns:a16="http://schemas.microsoft.com/office/drawing/2014/main" id="{B9D28E68-CB31-E148-5273-6F4A20A6FEB5}"/>
                  </a:ext>
                </a:extLst>
              </p:cNvPr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9688;p70">
                <a:extLst>
                  <a:ext uri="{FF2B5EF4-FFF2-40B4-BE49-F238E27FC236}">
                    <a16:creationId xmlns:a16="http://schemas.microsoft.com/office/drawing/2014/main" id="{E7AF03AC-7C92-0883-E7B6-E3B818387419}"/>
                  </a:ext>
                </a:extLst>
              </p:cNvPr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9689;p70">
                <a:extLst>
                  <a:ext uri="{FF2B5EF4-FFF2-40B4-BE49-F238E27FC236}">
                    <a16:creationId xmlns:a16="http://schemas.microsoft.com/office/drawing/2014/main" id="{681477A5-98BB-559D-8F80-BE121A649462}"/>
                  </a:ext>
                </a:extLst>
              </p:cNvPr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9690;p70">
                <a:extLst>
                  <a:ext uri="{FF2B5EF4-FFF2-40B4-BE49-F238E27FC236}">
                    <a16:creationId xmlns:a16="http://schemas.microsoft.com/office/drawing/2014/main" id="{F426D5E3-1F11-8C4A-D6D5-98D841877684}"/>
                  </a:ext>
                </a:extLst>
              </p:cNvPr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9691;p70">
                <a:extLst>
                  <a:ext uri="{FF2B5EF4-FFF2-40B4-BE49-F238E27FC236}">
                    <a16:creationId xmlns:a16="http://schemas.microsoft.com/office/drawing/2014/main" id="{74DC285C-DAD1-149F-E8DC-727850271F11}"/>
                  </a:ext>
                </a:extLst>
              </p:cNvPr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9692;p70">
                <a:extLst>
                  <a:ext uri="{FF2B5EF4-FFF2-40B4-BE49-F238E27FC236}">
                    <a16:creationId xmlns:a16="http://schemas.microsoft.com/office/drawing/2014/main" id="{39D0EAF4-CFA0-0818-4D23-A4648981FE2E}"/>
                  </a:ext>
                </a:extLst>
              </p:cNvPr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9693;p70">
                <a:extLst>
                  <a:ext uri="{FF2B5EF4-FFF2-40B4-BE49-F238E27FC236}">
                    <a16:creationId xmlns:a16="http://schemas.microsoft.com/office/drawing/2014/main" id="{74793CF8-D03A-FC2D-16F5-EA346336381E}"/>
                  </a:ext>
                </a:extLst>
              </p:cNvPr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9694;p70">
                <a:extLst>
                  <a:ext uri="{FF2B5EF4-FFF2-40B4-BE49-F238E27FC236}">
                    <a16:creationId xmlns:a16="http://schemas.microsoft.com/office/drawing/2014/main" id="{2541D10C-0508-01DA-D27A-BC81CA8C9523}"/>
                  </a:ext>
                </a:extLst>
              </p:cNvPr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9695;p70">
                <a:extLst>
                  <a:ext uri="{FF2B5EF4-FFF2-40B4-BE49-F238E27FC236}">
                    <a16:creationId xmlns:a16="http://schemas.microsoft.com/office/drawing/2014/main" id="{40ECBFCD-5D67-0FC2-9635-EC02077D9E32}"/>
                  </a:ext>
                </a:extLst>
              </p:cNvPr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9696;p70">
                <a:extLst>
                  <a:ext uri="{FF2B5EF4-FFF2-40B4-BE49-F238E27FC236}">
                    <a16:creationId xmlns:a16="http://schemas.microsoft.com/office/drawing/2014/main" id="{AE93AB6C-39A8-34B8-E4CB-6D51AF58E474}"/>
                  </a:ext>
                </a:extLst>
              </p:cNvPr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9697;p70">
                <a:extLst>
                  <a:ext uri="{FF2B5EF4-FFF2-40B4-BE49-F238E27FC236}">
                    <a16:creationId xmlns:a16="http://schemas.microsoft.com/office/drawing/2014/main" id="{CFBDB4A9-C40C-EF0F-2152-0F363E747F5E}"/>
                  </a:ext>
                </a:extLst>
              </p:cNvPr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9698;p70">
                <a:extLst>
                  <a:ext uri="{FF2B5EF4-FFF2-40B4-BE49-F238E27FC236}">
                    <a16:creationId xmlns:a16="http://schemas.microsoft.com/office/drawing/2014/main" id="{57C70CF2-03E1-5CE2-EBF3-1DD57D13143B}"/>
                  </a:ext>
                </a:extLst>
              </p:cNvPr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9699;p70">
                <a:extLst>
                  <a:ext uri="{FF2B5EF4-FFF2-40B4-BE49-F238E27FC236}">
                    <a16:creationId xmlns:a16="http://schemas.microsoft.com/office/drawing/2014/main" id="{E13535FD-0DB3-E445-D886-8F5ACCBE0B97}"/>
                  </a:ext>
                </a:extLst>
              </p:cNvPr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9700;p70">
                <a:extLst>
                  <a:ext uri="{FF2B5EF4-FFF2-40B4-BE49-F238E27FC236}">
                    <a16:creationId xmlns:a16="http://schemas.microsoft.com/office/drawing/2014/main" id="{93B01EC5-4F0A-E11C-1C83-478AC495A3D2}"/>
                  </a:ext>
                </a:extLst>
              </p:cNvPr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9701;p70">
                <a:extLst>
                  <a:ext uri="{FF2B5EF4-FFF2-40B4-BE49-F238E27FC236}">
                    <a16:creationId xmlns:a16="http://schemas.microsoft.com/office/drawing/2014/main" id="{6EFC51CC-014A-265E-FDC8-082C6E51CC58}"/>
                  </a:ext>
                </a:extLst>
              </p:cNvPr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9702;p70">
                <a:extLst>
                  <a:ext uri="{FF2B5EF4-FFF2-40B4-BE49-F238E27FC236}">
                    <a16:creationId xmlns:a16="http://schemas.microsoft.com/office/drawing/2014/main" id="{A71B60A7-CC36-319B-2818-8CC3C7CCD599}"/>
                  </a:ext>
                </a:extLst>
              </p:cNvPr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9703;p70">
                <a:extLst>
                  <a:ext uri="{FF2B5EF4-FFF2-40B4-BE49-F238E27FC236}">
                    <a16:creationId xmlns:a16="http://schemas.microsoft.com/office/drawing/2014/main" id="{6D136069-F0AB-CC3F-4CF2-A6C058F5763F}"/>
                  </a:ext>
                </a:extLst>
              </p:cNvPr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9704;p70">
                <a:extLst>
                  <a:ext uri="{FF2B5EF4-FFF2-40B4-BE49-F238E27FC236}">
                    <a16:creationId xmlns:a16="http://schemas.microsoft.com/office/drawing/2014/main" id="{1885B7A4-82A3-24B0-59F8-7E403738233D}"/>
                  </a:ext>
                </a:extLst>
              </p:cNvPr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9705;p70">
                <a:extLst>
                  <a:ext uri="{FF2B5EF4-FFF2-40B4-BE49-F238E27FC236}">
                    <a16:creationId xmlns:a16="http://schemas.microsoft.com/office/drawing/2014/main" id="{770B84E0-C058-2E03-EFA5-C969E7EBCA51}"/>
                  </a:ext>
                </a:extLst>
              </p:cNvPr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9706;p70">
                <a:extLst>
                  <a:ext uri="{FF2B5EF4-FFF2-40B4-BE49-F238E27FC236}">
                    <a16:creationId xmlns:a16="http://schemas.microsoft.com/office/drawing/2014/main" id="{D36BE5C5-9D87-4CC8-EA9D-DA5F4553A444}"/>
                  </a:ext>
                </a:extLst>
              </p:cNvPr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9707;p70">
                <a:extLst>
                  <a:ext uri="{FF2B5EF4-FFF2-40B4-BE49-F238E27FC236}">
                    <a16:creationId xmlns:a16="http://schemas.microsoft.com/office/drawing/2014/main" id="{B3EA0DC5-B79E-0BB2-0E5A-7DBB77F05568}"/>
                  </a:ext>
                </a:extLst>
              </p:cNvPr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9708;p70">
                <a:extLst>
                  <a:ext uri="{FF2B5EF4-FFF2-40B4-BE49-F238E27FC236}">
                    <a16:creationId xmlns:a16="http://schemas.microsoft.com/office/drawing/2014/main" id="{430B4972-239D-3033-256D-32B031453851}"/>
                  </a:ext>
                </a:extLst>
              </p:cNvPr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9709;p70">
                <a:extLst>
                  <a:ext uri="{FF2B5EF4-FFF2-40B4-BE49-F238E27FC236}">
                    <a16:creationId xmlns:a16="http://schemas.microsoft.com/office/drawing/2014/main" id="{A54D117F-3411-D4D5-C0F0-F6490D2B8755}"/>
                  </a:ext>
                </a:extLst>
              </p:cNvPr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9710;p70">
                <a:extLst>
                  <a:ext uri="{FF2B5EF4-FFF2-40B4-BE49-F238E27FC236}">
                    <a16:creationId xmlns:a16="http://schemas.microsoft.com/office/drawing/2014/main" id="{684F08DE-CCDC-8598-AB31-F4E20A6ECB04}"/>
                  </a:ext>
                </a:extLst>
              </p:cNvPr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9711;p70">
                <a:extLst>
                  <a:ext uri="{FF2B5EF4-FFF2-40B4-BE49-F238E27FC236}">
                    <a16:creationId xmlns:a16="http://schemas.microsoft.com/office/drawing/2014/main" id="{23D0AF3F-A795-A419-5DC5-BE4CB006C7C7}"/>
                  </a:ext>
                </a:extLst>
              </p:cNvPr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9712;p70">
                <a:extLst>
                  <a:ext uri="{FF2B5EF4-FFF2-40B4-BE49-F238E27FC236}">
                    <a16:creationId xmlns:a16="http://schemas.microsoft.com/office/drawing/2014/main" id="{E1CA74E2-CD5F-A43B-D9C7-47D6741A2C3D}"/>
                  </a:ext>
                </a:extLst>
              </p:cNvPr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9713;p70">
                <a:extLst>
                  <a:ext uri="{FF2B5EF4-FFF2-40B4-BE49-F238E27FC236}">
                    <a16:creationId xmlns:a16="http://schemas.microsoft.com/office/drawing/2014/main" id="{56907C4E-E8DE-E3F2-DA1E-871886CA72B9}"/>
                  </a:ext>
                </a:extLst>
              </p:cNvPr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9714;p70">
                <a:extLst>
                  <a:ext uri="{FF2B5EF4-FFF2-40B4-BE49-F238E27FC236}">
                    <a16:creationId xmlns:a16="http://schemas.microsoft.com/office/drawing/2014/main" id="{B49D96B6-F054-9BD3-7B67-8573C2277FF0}"/>
                  </a:ext>
                </a:extLst>
              </p:cNvPr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9715;p70">
                <a:extLst>
                  <a:ext uri="{FF2B5EF4-FFF2-40B4-BE49-F238E27FC236}">
                    <a16:creationId xmlns:a16="http://schemas.microsoft.com/office/drawing/2014/main" id="{82FAC4FA-140D-7DB5-274B-A216AAACF963}"/>
                  </a:ext>
                </a:extLst>
              </p:cNvPr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9716;p70">
                <a:extLst>
                  <a:ext uri="{FF2B5EF4-FFF2-40B4-BE49-F238E27FC236}">
                    <a16:creationId xmlns:a16="http://schemas.microsoft.com/office/drawing/2014/main" id="{2ADF6BB2-4660-21E0-91AC-EF34F7C0073A}"/>
                  </a:ext>
                </a:extLst>
              </p:cNvPr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9717;p70">
                <a:extLst>
                  <a:ext uri="{FF2B5EF4-FFF2-40B4-BE49-F238E27FC236}">
                    <a16:creationId xmlns:a16="http://schemas.microsoft.com/office/drawing/2014/main" id="{C61FEF55-2476-D276-3D57-792BB98ABDEA}"/>
                  </a:ext>
                </a:extLst>
              </p:cNvPr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9718;p70">
                <a:extLst>
                  <a:ext uri="{FF2B5EF4-FFF2-40B4-BE49-F238E27FC236}">
                    <a16:creationId xmlns:a16="http://schemas.microsoft.com/office/drawing/2014/main" id="{BCBF525F-0D24-73F4-A40D-7F093D417D3F}"/>
                  </a:ext>
                </a:extLst>
              </p:cNvPr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9719;p70">
                <a:extLst>
                  <a:ext uri="{FF2B5EF4-FFF2-40B4-BE49-F238E27FC236}">
                    <a16:creationId xmlns:a16="http://schemas.microsoft.com/office/drawing/2014/main" id="{67BC9DE6-DF0B-0E17-FB2E-64E429F876B6}"/>
                  </a:ext>
                </a:extLst>
              </p:cNvPr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9720;p70">
                <a:extLst>
                  <a:ext uri="{FF2B5EF4-FFF2-40B4-BE49-F238E27FC236}">
                    <a16:creationId xmlns:a16="http://schemas.microsoft.com/office/drawing/2014/main" id="{3440DF0B-7D40-188A-7173-05DEA684E93C}"/>
                  </a:ext>
                </a:extLst>
              </p:cNvPr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9721;p70">
                <a:extLst>
                  <a:ext uri="{FF2B5EF4-FFF2-40B4-BE49-F238E27FC236}">
                    <a16:creationId xmlns:a16="http://schemas.microsoft.com/office/drawing/2014/main" id="{66C77829-15F7-B47D-50EB-0B40C9419523}"/>
                  </a:ext>
                </a:extLst>
              </p:cNvPr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9722;p70">
                <a:extLst>
                  <a:ext uri="{FF2B5EF4-FFF2-40B4-BE49-F238E27FC236}">
                    <a16:creationId xmlns:a16="http://schemas.microsoft.com/office/drawing/2014/main" id="{AC58DB0B-F2D7-BC58-E828-3E51AEC5C0A9}"/>
                  </a:ext>
                </a:extLst>
              </p:cNvPr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9723;p70">
                <a:extLst>
                  <a:ext uri="{FF2B5EF4-FFF2-40B4-BE49-F238E27FC236}">
                    <a16:creationId xmlns:a16="http://schemas.microsoft.com/office/drawing/2014/main" id="{326778C8-86AF-9539-E559-6B9074C6D981}"/>
                  </a:ext>
                </a:extLst>
              </p:cNvPr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9724;p70">
                <a:extLst>
                  <a:ext uri="{FF2B5EF4-FFF2-40B4-BE49-F238E27FC236}">
                    <a16:creationId xmlns:a16="http://schemas.microsoft.com/office/drawing/2014/main" id="{48D7CD05-AEA7-0E87-D552-A5338C2D380F}"/>
                  </a:ext>
                </a:extLst>
              </p:cNvPr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9725;p70">
                <a:extLst>
                  <a:ext uri="{FF2B5EF4-FFF2-40B4-BE49-F238E27FC236}">
                    <a16:creationId xmlns:a16="http://schemas.microsoft.com/office/drawing/2014/main" id="{00C7C812-AF8B-7EEE-DF24-FA158E13910E}"/>
                  </a:ext>
                </a:extLst>
              </p:cNvPr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9726;p70">
                <a:extLst>
                  <a:ext uri="{FF2B5EF4-FFF2-40B4-BE49-F238E27FC236}">
                    <a16:creationId xmlns:a16="http://schemas.microsoft.com/office/drawing/2014/main" id="{45A61E14-A013-AC07-C7FC-B1080FE02688}"/>
                  </a:ext>
                </a:extLst>
              </p:cNvPr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9727;p70">
                <a:extLst>
                  <a:ext uri="{FF2B5EF4-FFF2-40B4-BE49-F238E27FC236}">
                    <a16:creationId xmlns:a16="http://schemas.microsoft.com/office/drawing/2014/main" id="{5DBE19B0-FF0C-4743-2B66-A769F4A731E6}"/>
                  </a:ext>
                </a:extLst>
              </p:cNvPr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9728;p70">
                <a:extLst>
                  <a:ext uri="{FF2B5EF4-FFF2-40B4-BE49-F238E27FC236}">
                    <a16:creationId xmlns:a16="http://schemas.microsoft.com/office/drawing/2014/main" id="{54E5A584-4244-5C7B-2354-2DEB63257B32}"/>
                  </a:ext>
                </a:extLst>
              </p:cNvPr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9729;p70">
                <a:extLst>
                  <a:ext uri="{FF2B5EF4-FFF2-40B4-BE49-F238E27FC236}">
                    <a16:creationId xmlns:a16="http://schemas.microsoft.com/office/drawing/2014/main" id="{4543CF53-A066-EF4E-7402-5EAFFAF0F960}"/>
                  </a:ext>
                </a:extLst>
              </p:cNvPr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9730;p70">
                <a:extLst>
                  <a:ext uri="{FF2B5EF4-FFF2-40B4-BE49-F238E27FC236}">
                    <a16:creationId xmlns:a16="http://schemas.microsoft.com/office/drawing/2014/main" id="{5153E040-81F9-6A23-87FA-A31D7FE5E3C6}"/>
                  </a:ext>
                </a:extLst>
              </p:cNvPr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9731;p70">
                <a:extLst>
                  <a:ext uri="{FF2B5EF4-FFF2-40B4-BE49-F238E27FC236}">
                    <a16:creationId xmlns:a16="http://schemas.microsoft.com/office/drawing/2014/main" id="{D80E4799-4D63-6944-E76D-B24EAC7A2D4E}"/>
                  </a:ext>
                </a:extLst>
              </p:cNvPr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9732;p70">
                <a:extLst>
                  <a:ext uri="{FF2B5EF4-FFF2-40B4-BE49-F238E27FC236}">
                    <a16:creationId xmlns:a16="http://schemas.microsoft.com/office/drawing/2014/main" id="{4E349BFD-7B89-DA87-255B-2CB0C4692455}"/>
                  </a:ext>
                </a:extLst>
              </p:cNvPr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9733;p70">
                <a:extLst>
                  <a:ext uri="{FF2B5EF4-FFF2-40B4-BE49-F238E27FC236}">
                    <a16:creationId xmlns:a16="http://schemas.microsoft.com/office/drawing/2014/main" id="{1664CDD2-D764-EF56-9241-28800C00A6E3}"/>
                  </a:ext>
                </a:extLst>
              </p:cNvPr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9734;p70">
                <a:extLst>
                  <a:ext uri="{FF2B5EF4-FFF2-40B4-BE49-F238E27FC236}">
                    <a16:creationId xmlns:a16="http://schemas.microsoft.com/office/drawing/2014/main" id="{192302CE-4168-090B-9BE0-702CA294682E}"/>
                  </a:ext>
                </a:extLst>
              </p:cNvPr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9735;p70">
                <a:extLst>
                  <a:ext uri="{FF2B5EF4-FFF2-40B4-BE49-F238E27FC236}">
                    <a16:creationId xmlns:a16="http://schemas.microsoft.com/office/drawing/2014/main" id="{37564841-39F0-1761-2B39-8BD15B3F5A59}"/>
                  </a:ext>
                </a:extLst>
              </p:cNvPr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9736;p70">
                <a:extLst>
                  <a:ext uri="{FF2B5EF4-FFF2-40B4-BE49-F238E27FC236}">
                    <a16:creationId xmlns:a16="http://schemas.microsoft.com/office/drawing/2014/main" id="{B8E4C941-095B-A025-7547-82D1E2EB2327}"/>
                  </a:ext>
                </a:extLst>
              </p:cNvPr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9737;p70">
              <a:extLst>
                <a:ext uri="{FF2B5EF4-FFF2-40B4-BE49-F238E27FC236}">
                  <a16:creationId xmlns:a16="http://schemas.microsoft.com/office/drawing/2014/main" id="{2655D5EF-016B-6C50-57C4-D2876B67736C}"/>
                </a:ext>
              </a:extLst>
            </p:cNvPr>
            <p:cNvGrpSpPr/>
            <p:nvPr/>
          </p:nvGrpSpPr>
          <p:grpSpPr>
            <a:xfrm>
              <a:off x="1744080" y="889627"/>
              <a:ext cx="642501" cy="606585"/>
              <a:chOff x="-4345070" y="3726402"/>
              <a:chExt cx="642501" cy="606585"/>
            </a:xfrm>
          </p:grpSpPr>
          <p:sp>
            <p:nvSpPr>
              <p:cNvPr id="69" name="Google Shape;9738;p70">
                <a:extLst>
                  <a:ext uri="{FF2B5EF4-FFF2-40B4-BE49-F238E27FC236}">
                    <a16:creationId xmlns:a16="http://schemas.microsoft.com/office/drawing/2014/main" id="{216E9CDB-3A8E-851F-C1DC-9E1F4357B576}"/>
                  </a:ext>
                </a:extLst>
              </p:cNvPr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9739;p70">
                <a:extLst>
                  <a:ext uri="{FF2B5EF4-FFF2-40B4-BE49-F238E27FC236}">
                    <a16:creationId xmlns:a16="http://schemas.microsoft.com/office/drawing/2014/main" id="{F880AD48-CA0E-83BA-9BA0-0710DC6BFD7A}"/>
                  </a:ext>
                </a:extLst>
              </p:cNvPr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9740;p70">
                <a:extLst>
                  <a:ext uri="{FF2B5EF4-FFF2-40B4-BE49-F238E27FC236}">
                    <a16:creationId xmlns:a16="http://schemas.microsoft.com/office/drawing/2014/main" id="{9DB062B9-2D8F-A74B-CE6A-CE375616E84C}"/>
                  </a:ext>
                </a:extLst>
              </p:cNvPr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9741;p70">
                <a:extLst>
                  <a:ext uri="{FF2B5EF4-FFF2-40B4-BE49-F238E27FC236}">
                    <a16:creationId xmlns:a16="http://schemas.microsoft.com/office/drawing/2014/main" id="{CA0A2953-E2B5-6012-0D27-6E2DDEAE9B03}"/>
                  </a:ext>
                </a:extLst>
              </p:cNvPr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9742;p70">
                <a:extLst>
                  <a:ext uri="{FF2B5EF4-FFF2-40B4-BE49-F238E27FC236}">
                    <a16:creationId xmlns:a16="http://schemas.microsoft.com/office/drawing/2014/main" id="{3B6630FC-879D-F05E-065C-23FD5DE09F77}"/>
                  </a:ext>
                </a:extLst>
              </p:cNvPr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9743;p70">
                <a:extLst>
                  <a:ext uri="{FF2B5EF4-FFF2-40B4-BE49-F238E27FC236}">
                    <a16:creationId xmlns:a16="http://schemas.microsoft.com/office/drawing/2014/main" id="{FD226AFA-E9F5-AF67-8F6A-EC2757F66278}"/>
                  </a:ext>
                </a:extLst>
              </p:cNvPr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9744;p70">
                <a:extLst>
                  <a:ext uri="{FF2B5EF4-FFF2-40B4-BE49-F238E27FC236}">
                    <a16:creationId xmlns:a16="http://schemas.microsoft.com/office/drawing/2014/main" id="{7CEE66F6-77F8-399D-378B-36153501336C}"/>
                  </a:ext>
                </a:extLst>
              </p:cNvPr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9745;p70">
                <a:extLst>
                  <a:ext uri="{FF2B5EF4-FFF2-40B4-BE49-F238E27FC236}">
                    <a16:creationId xmlns:a16="http://schemas.microsoft.com/office/drawing/2014/main" id="{EA032945-208F-4570-6E19-09C1DF11AD0A}"/>
                  </a:ext>
                </a:extLst>
              </p:cNvPr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9746;p70">
                <a:extLst>
                  <a:ext uri="{FF2B5EF4-FFF2-40B4-BE49-F238E27FC236}">
                    <a16:creationId xmlns:a16="http://schemas.microsoft.com/office/drawing/2014/main" id="{D6D79944-543A-ED67-FF33-09377E1BBF9C}"/>
                  </a:ext>
                </a:extLst>
              </p:cNvPr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9747;p70">
                <a:extLst>
                  <a:ext uri="{FF2B5EF4-FFF2-40B4-BE49-F238E27FC236}">
                    <a16:creationId xmlns:a16="http://schemas.microsoft.com/office/drawing/2014/main" id="{91BA6A6C-B65C-8E7D-FEFC-BAB7D167551A}"/>
                  </a:ext>
                </a:extLst>
              </p:cNvPr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9748;p70">
                <a:extLst>
                  <a:ext uri="{FF2B5EF4-FFF2-40B4-BE49-F238E27FC236}">
                    <a16:creationId xmlns:a16="http://schemas.microsoft.com/office/drawing/2014/main" id="{2FB5CBAB-F44C-E1AD-D7F1-A5A5A666A8C8}"/>
                  </a:ext>
                </a:extLst>
              </p:cNvPr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9749;p70">
                <a:extLst>
                  <a:ext uri="{FF2B5EF4-FFF2-40B4-BE49-F238E27FC236}">
                    <a16:creationId xmlns:a16="http://schemas.microsoft.com/office/drawing/2014/main" id="{550C83CD-F025-3E45-6451-BE24D9069C59}"/>
                  </a:ext>
                </a:extLst>
              </p:cNvPr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9750;p70">
                <a:extLst>
                  <a:ext uri="{FF2B5EF4-FFF2-40B4-BE49-F238E27FC236}">
                    <a16:creationId xmlns:a16="http://schemas.microsoft.com/office/drawing/2014/main" id="{16A3C43D-BCE6-20CD-A337-4EBA0F8714A4}"/>
                  </a:ext>
                </a:extLst>
              </p:cNvPr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9751;p70">
              <a:extLst>
                <a:ext uri="{FF2B5EF4-FFF2-40B4-BE49-F238E27FC236}">
                  <a16:creationId xmlns:a16="http://schemas.microsoft.com/office/drawing/2014/main" id="{CB608865-39EC-05F0-50CE-DF008B8136B9}"/>
                </a:ext>
              </a:extLst>
            </p:cNvPr>
            <p:cNvGrpSpPr/>
            <p:nvPr/>
          </p:nvGrpSpPr>
          <p:grpSpPr>
            <a:xfrm>
              <a:off x="470130" y="4170515"/>
              <a:ext cx="642502" cy="606585"/>
              <a:chOff x="-4345070" y="3726402"/>
              <a:chExt cx="642502" cy="606585"/>
            </a:xfrm>
          </p:grpSpPr>
          <p:sp>
            <p:nvSpPr>
              <p:cNvPr id="56" name="Google Shape;9752;p70">
                <a:extLst>
                  <a:ext uri="{FF2B5EF4-FFF2-40B4-BE49-F238E27FC236}">
                    <a16:creationId xmlns:a16="http://schemas.microsoft.com/office/drawing/2014/main" id="{1CA44D2B-DBCC-D070-8E68-01B2ECDE636B}"/>
                  </a:ext>
                </a:extLst>
              </p:cNvPr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753;p70">
                <a:extLst>
                  <a:ext uri="{FF2B5EF4-FFF2-40B4-BE49-F238E27FC236}">
                    <a16:creationId xmlns:a16="http://schemas.microsoft.com/office/drawing/2014/main" id="{B3708B00-2DDE-1A01-212A-2CFAA787CD28}"/>
                  </a:ext>
                </a:extLst>
              </p:cNvPr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754;p70">
                <a:extLst>
                  <a:ext uri="{FF2B5EF4-FFF2-40B4-BE49-F238E27FC236}">
                    <a16:creationId xmlns:a16="http://schemas.microsoft.com/office/drawing/2014/main" id="{75E2631A-710B-AF0C-3E1B-14FA75491FB0}"/>
                  </a:ext>
                </a:extLst>
              </p:cNvPr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755;p70">
                <a:extLst>
                  <a:ext uri="{FF2B5EF4-FFF2-40B4-BE49-F238E27FC236}">
                    <a16:creationId xmlns:a16="http://schemas.microsoft.com/office/drawing/2014/main" id="{4C2A684A-8C32-7508-0791-B8AB3415EE30}"/>
                  </a:ext>
                </a:extLst>
              </p:cNvPr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756;p70">
                <a:extLst>
                  <a:ext uri="{FF2B5EF4-FFF2-40B4-BE49-F238E27FC236}">
                    <a16:creationId xmlns:a16="http://schemas.microsoft.com/office/drawing/2014/main" id="{FF165AFE-4EBC-C732-A78A-72A531088BF8}"/>
                  </a:ext>
                </a:extLst>
              </p:cNvPr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9757;p70">
                <a:extLst>
                  <a:ext uri="{FF2B5EF4-FFF2-40B4-BE49-F238E27FC236}">
                    <a16:creationId xmlns:a16="http://schemas.microsoft.com/office/drawing/2014/main" id="{5DD85D1A-B935-7B5C-58CA-850B5DFC9954}"/>
                  </a:ext>
                </a:extLst>
              </p:cNvPr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9758;p70">
                <a:extLst>
                  <a:ext uri="{FF2B5EF4-FFF2-40B4-BE49-F238E27FC236}">
                    <a16:creationId xmlns:a16="http://schemas.microsoft.com/office/drawing/2014/main" id="{F53F83CF-05C7-B003-F5BE-D4A50CD74328}"/>
                  </a:ext>
                </a:extLst>
              </p:cNvPr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9759;p70">
                <a:extLst>
                  <a:ext uri="{FF2B5EF4-FFF2-40B4-BE49-F238E27FC236}">
                    <a16:creationId xmlns:a16="http://schemas.microsoft.com/office/drawing/2014/main" id="{F2C772F5-FCF9-A7FD-C266-AFEC00535C12}"/>
                  </a:ext>
                </a:extLst>
              </p:cNvPr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9760;p70">
                <a:extLst>
                  <a:ext uri="{FF2B5EF4-FFF2-40B4-BE49-F238E27FC236}">
                    <a16:creationId xmlns:a16="http://schemas.microsoft.com/office/drawing/2014/main" id="{88FE30B1-4A40-68F0-A10A-B3635C57BC21}"/>
                  </a:ext>
                </a:extLst>
              </p:cNvPr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9761;p70">
                <a:extLst>
                  <a:ext uri="{FF2B5EF4-FFF2-40B4-BE49-F238E27FC236}">
                    <a16:creationId xmlns:a16="http://schemas.microsoft.com/office/drawing/2014/main" id="{F23B7F91-4E16-6F56-AE93-413BBAC86B53}"/>
                  </a:ext>
                </a:extLst>
              </p:cNvPr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9762;p70">
                <a:extLst>
                  <a:ext uri="{FF2B5EF4-FFF2-40B4-BE49-F238E27FC236}">
                    <a16:creationId xmlns:a16="http://schemas.microsoft.com/office/drawing/2014/main" id="{51E215E7-7A10-8348-9C81-8C94C3A65A2D}"/>
                  </a:ext>
                </a:extLst>
              </p:cNvPr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9763;p70">
                <a:extLst>
                  <a:ext uri="{FF2B5EF4-FFF2-40B4-BE49-F238E27FC236}">
                    <a16:creationId xmlns:a16="http://schemas.microsoft.com/office/drawing/2014/main" id="{4E037ACF-6003-4BA6-C30D-B8CCADDCF277}"/>
                  </a:ext>
                </a:extLst>
              </p:cNvPr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9764;p70">
                <a:extLst>
                  <a:ext uri="{FF2B5EF4-FFF2-40B4-BE49-F238E27FC236}">
                    <a16:creationId xmlns:a16="http://schemas.microsoft.com/office/drawing/2014/main" id="{1801888C-15EE-4F07-DDED-2C65A8D88100}"/>
                  </a:ext>
                </a:extLst>
              </p:cNvPr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9765;p70">
              <a:extLst>
                <a:ext uri="{FF2B5EF4-FFF2-40B4-BE49-F238E27FC236}">
                  <a16:creationId xmlns:a16="http://schemas.microsoft.com/office/drawing/2014/main" id="{D4A08F6E-DE3D-CBA5-33FC-E757AB03B624}"/>
                </a:ext>
              </a:extLst>
            </p:cNvPr>
            <p:cNvGrpSpPr/>
            <p:nvPr/>
          </p:nvGrpSpPr>
          <p:grpSpPr>
            <a:xfrm>
              <a:off x="545559" y="1231612"/>
              <a:ext cx="491637" cy="986062"/>
              <a:chOff x="4225370" y="-782119"/>
              <a:chExt cx="299250" cy="600196"/>
            </a:xfrm>
          </p:grpSpPr>
          <p:sp>
            <p:nvSpPr>
              <p:cNvPr id="44" name="Google Shape;9766;p70">
                <a:extLst>
                  <a:ext uri="{FF2B5EF4-FFF2-40B4-BE49-F238E27FC236}">
                    <a16:creationId xmlns:a16="http://schemas.microsoft.com/office/drawing/2014/main" id="{DA2B9294-8BCB-9503-B8EC-17F34B8B5DA5}"/>
                  </a:ext>
                </a:extLst>
              </p:cNvPr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767;p70">
                <a:extLst>
                  <a:ext uri="{FF2B5EF4-FFF2-40B4-BE49-F238E27FC236}">
                    <a16:creationId xmlns:a16="http://schemas.microsoft.com/office/drawing/2014/main" id="{7213E829-356F-A854-9C47-8B062A492F53}"/>
                  </a:ext>
                </a:extLst>
              </p:cNvPr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768;p70">
                <a:extLst>
                  <a:ext uri="{FF2B5EF4-FFF2-40B4-BE49-F238E27FC236}">
                    <a16:creationId xmlns:a16="http://schemas.microsoft.com/office/drawing/2014/main" id="{BB18EAB7-6C9A-1298-DDAB-741729B91608}"/>
                  </a:ext>
                </a:extLst>
              </p:cNvPr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769;p70">
                <a:extLst>
                  <a:ext uri="{FF2B5EF4-FFF2-40B4-BE49-F238E27FC236}">
                    <a16:creationId xmlns:a16="http://schemas.microsoft.com/office/drawing/2014/main" id="{9420E563-6371-7B33-2A89-D450E0316DCB}"/>
                  </a:ext>
                </a:extLst>
              </p:cNvPr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770;p70">
                <a:extLst>
                  <a:ext uri="{FF2B5EF4-FFF2-40B4-BE49-F238E27FC236}">
                    <a16:creationId xmlns:a16="http://schemas.microsoft.com/office/drawing/2014/main" id="{36D6FD7C-D2DD-8013-5EA2-847BA6951DD6}"/>
                  </a:ext>
                </a:extLst>
              </p:cNvPr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771;p70">
                <a:extLst>
                  <a:ext uri="{FF2B5EF4-FFF2-40B4-BE49-F238E27FC236}">
                    <a16:creationId xmlns:a16="http://schemas.microsoft.com/office/drawing/2014/main" id="{AC1A9B11-EA1E-6B2D-D15F-54EEA2CE8C0F}"/>
                  </a:ext>
                </a:extLst>
              </p:cNvPr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772;p70">
                <a:extLst>
                  <a:ext uri="{FF2B5EF4-FFF2-40B4-BE49-F238E27FC236}">
                    <a16:creationId xmlns:a16="http://schemas.microsoft.com/office/drawing/2014/main" id="{FAC6EA94-CB7B-D1C0-B9C2-EE1EB9FD6F4B}"/>
                  </a:ext>
                </a:extLst>
              </p:cNvPr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773;p70">
                <a:extLst>
                  <a:ext uri="{FF2B5EF4-FFF2-40B4-BE49-F238E27FC236}">
                    <a16:creationId xmlns:a16="http://schemas.microsoft.com/office/drawing/2014/main" id="{ECA7DFBC-0CAA-718C-7FA5-358EC39BDB63}"/>
                  </a:ext>
                </a:extLst>
              </p:cNvPr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774;p70">
                <a:extLst>
                  <a:ext uri="{FF2B5EF4-FFF2-40B4-BE49-F238E27FC236}">
                    <a16:creationId xmlns:a16="http://schemas.microsoft.com/office/drawing/2014/main" id="{C690508B-D24E-44E5-3DFC-9A893D40B206}"/>
                  </a:ext>
                </a:extLst>
              </p:cNvPr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775;p70">
                <a:extLst>
                  <a:ext uri="{FF2B5EF4-FFF2-40B4-BE49-F238E27FC236}">
                    <a16:creationId xmlns:a16="http://schemas.microsoft.com/office/drawing/2014/main" id="{6B8D49DC-F37F-18F4-EBFC-11D4954FA7C4}"/>
                  </a:ext>
                </a:extLst>
              </p:cNvPr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776;p70">
                <a:extLst>
                  <a:ext uri="{FF2B5EF4-FFF2-40B4-BE49-F238E27FC236}">
                    <a16:creationId xmlns:a16="http://schemas.microsoft.com/office/drawing/2014/main" id="{88B27000-6D6D-F7BF-B7E2-6A2E109723F5}"/>
                  </a:ext>
                </a:extLst>
              </p:cNvPr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777;p70">
                <a:extLst>
                  <a:ext uri="{FF2B5EF4-FFF2-40B4-BE49-F238E27FC236}">
                    <a16:creationId xmlns:a16="http://schemas.microsoft.com/office/drawing/2014/main" id="{964DAC77-A41C-BCD8-01C5-3A448EB56933}"/>
                  </a:ext>
                </a:extLst>
              </p:cNvPr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9778;p70">
              <a:extLst>
                <a:ext uri="{FF2B5EF4-FFF2-40B4-BE49-F238E27FC236}">
                  <a16:creationId xmlns:a16="http://schemas.microsoft.com/office/drawing/2014/main" id="{5D4ABF74-1A94-6306-D7A2-D8A5E5E38973}"/>
                </a:ext>
              </a:extLst>
            </p:cNvPr>
            <p:cNvGrpSpPr/>
            <p:nvPr/>
          </p:nvGrpSpPr>
          <p:grpSpPr>
            <a:xfrm>
              <a:off x="2186560" y="3358975"/>
              <a:ext cx="373850" cy="899213"/>
              <a:chOff x="10985382" y="-7411116"/>
              <a:chExt cx="815553" cy="1961633"/>
            </a:xfrm>
          </p:grpSpPr>
          <p:sp>
            <p:nvSpPr>
              <p:cNvPr id="27" name="Google Shape;9779;p70">
                <a:extLst>
                  <a:ext uri="{FF2B5EF4-FFF2-40B4-BE49-F238E27FC236}">
                    <a16:creationId xmlns:a16="http://schemas.microsoft.com/office/drawing/2014/main" id="{73B644FA-21A7-401E-DEA2-4C9F905E763A}"/>
                  </a:ext>
                </a:extLst>
              </p:cNvPr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780;p70">
                <a:extLst>
                  <a:ext uri="{FF2B5EF4-FFF2-40B4-BE49-F238E27FC236}">
                    <a16:creationId xmlns:a16="http://schemas.microsoft.com/office/drawing/2014/main" id="{4C4BE99C-FA6D-0EDD-C1CD-DEF585581052}"/>
                  </a:ext>
                </a:extLst>
              </p:cNvPr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781;p70">
                <a:extLst>
                  <a:ext uri="{FF2B5EF4-FFF2-40B4-BE49-F238E27FC236}">
                    <a16:creationId xmlns:a16="http://schemas.microsoft.com/office/drawing/2014/main" id="{2F078555-2ED6-34D2-D5DC-69C0530EB667}"/>
                  </a:ext>
                </a:extLst>
              </p:cNvPr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782;p70">
                <a:extLst>
                  <a:ext uri="{FF2B5EF4-FFF2-40B4-BE49-F238E27FC236}">
                    <a16:creationId xmlns:a16="http://schemas.microsoft.com/office/drawing/2014/main" id="{778EF5D2-5523-E01C-F40F-B63A16D451A3}"/>
                  </a:ext>
                </a:extLst>
              </p:cNvPr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783;p70">
                <a:extLst>
                  <a:ext uri="{FF2B5EF4-FFF2-40B4-BE49-F238E27FC236}">
                    <a16:creationId xmlns:a16="http://schemas.microsoft.com/office/drawing/2014/main" id="{307E1DC2-FF4C-12A1-B586-4B4720B9CD86}"/>
                  </a:ext>
                </a:extLst>
              </p:cNvPr>
              <p:cNvSpPr/>
              <p:nvPr/>
            </p:nvSpPr>
            <p:spPr>
              <a:xfrm>
                <a:off x="11098342" y="-6411667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784;p70">
                <a:extLst>
                  <a:ext uri="{FF2B5EF4-FFF2-40B4-BE49-F238E27FC236}">
                    <a16:creationId xmlns:a16="http://schemas.microsoft.com/office/drawing/2014/main" id="{CD4E1C22-FEBC-DCAC-DA50-359552592B5B}"/>
                  </a:ext>
                </a:extLst>
              </p:cNvPr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785;p70">
                <a:extLst>
                  <a:ext uri="{FF2B5EF4-FFF2-40B4-BE49-F238E27FC236}">
                    <a16:creationId xmlns:a16="http://schemas.microsoft.com/office/drawing/2014/main" id="{C897DDC9-9927-5547-4671-91779209BCD2}"/>
                  </a:ext>
                </a:extLst>
              </p:cNvPr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786;p70">
                <a:extLst>
                  <a:ext uri="{FF2B5EF4-FFF2-40B4-BE49-F238E27FC236}">
                    <a16:creationId xmlns:a16="http://schemas.microsoft.com/office/drawing/2014/main" id="{78982DCF-EDD5-9690-EDFE-7A2015E6F912}"/>
                  </a:ext>
                </a:extLst>
              </p:cNvPr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787;p70">
                <a:extLst>
                  <a:ext uri="{FF2B5EF4-FFF2-40B4-BE49-F238E27FC236}">
                    <a16:creationId xmlns:a16="http://schemas.microsoft.com/office/drawing/2014/main" id="{809F427C-0107-D32B-CC14-33B1985AC1AE}"/>
                  </a:ext>
                </a:extLst>
              </p:cNvPr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788;p70">
                <a:extLst>
                  <a:ext uri="{FF2B5EF4-FFF2-40B4-BE49-F238E27FC236}">
                    <a16:creationId xmlns:a16="http://schemas.microsoft.com/office/drawing/2014/main" id="{D657921F-80D2-9956-1BD8-A02D68B02924}"/>
                  </a:ext>
                </a:extLst>
              </p:cNvPr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789;p70">
                <a:extLst>
                  <a:ext uri="{FF2B5EF4-FFF2-40B4-BE49-F238E27FC236}">
                    <a16:creationId xmlns:a16="http://schemas.microsoft.com/office/drawing/2014/main" id="{47C75F91-496B-19B9-CBDE-5AAE0EBC70D0}"/>
                  </a:ext>
                </a:extLst>
              </p:cNvPr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790;p70">
                <a:extLst>
                  <a:ext uri="{FF2B5EF4-FFF2-40B4-BE49-F238E27FC236}">
                    <a16:creationId xmlns:a16="http://schemas.microsoft.com/office/drawing/2014/main" id="{B2D8182F-4F40-A430-147F-FBF7AF65807A}"/>
                  </a:ext>
                </a:extLst>
              </p:cNvPr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791;p70">
                <a:extLst>
                  <a:ext uri="{FF2B5EF4-FFF2-40B4-BE49-F238E27FC236}">
                    <a16:creationId xmlns:a16="http://schemas.microsoft.com/office/drawing/2014/main" id="{DA95DA75-3A69-CB98-C2B1-BF48D9EB9429}"/>
                  </a:ext>
                </a:extLst>
              </p:cNvPr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792;p70">
                <a:extLst>
                  <a:ext uri="{FF2B5EF4-FFF2-40B4-BE49-F238E27FC236}">
                    <a16:creationId xmlns:a16="http://schemas.microsoft.com/office/drawing/2014/main" id="{2523FCAB-D8C6-2065-CC37-B1B030C1F534}"/>
                  </a:ext>
                </a:extLst>
              </p:cNvPr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793;p70">
                <a:extLst>
                  <a:ext uri="{FF2B5EF4-FFF2-40B4-BE49-F238E27FC236}">
                    <a16:creationId xmlns:a16="http://schemas.microsoft.com/office/drawing/2014/main" id="{EE1D8821-376F-2F3D-A774-B818DEBE90B6}"/>
                  </a:ext>
                </a:extLst>
              </p:cNvPr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794;p70">
                <a:extLst>
                  <a:ext uri="{FF2B5EF4-FFF2-40B4-BE49-F238E27FC236}">
                    <a16:creationId xmlns:a16="http://schemas.microsoft.com/office/drawing/2014/main" id="{0FBD6C54-EC8F-4C4F-71DD-7B1417B75244}"/>
                  </a:ext>
                </a:extLst>
              </p:cNvPr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795;p70">
                <a:extLst>
                  <a:ext uri="{FF2B5EF4-FFF2-40B4-BE49-F238E27FC236}">
                    <a16:creationId xmlns:a16="http://schemas.microsoft.com/office/drawing/2014/main" id="{BA351CB6-7021-85A2-3FEA-20E82C9C66D7}"/>
                  </a:ext>
                </a:extLst>
              </p:cNvPr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9796;p70">
              <a:extLst>
                <a:ext uri="{FF2B5EF4-FFF2-40B4-BE49-F238E27FC236}">
                  <a16:creationId xmlns:a16="http://schemas.microsoft.com/office/drawing/2014/main" id="{0693A6AF-7415-14D3-6FE9-DBB686E4F787}"/>
                </a:ext>
              </a:extLst>
            </p:cNvPr>
            <p:cNvGrpSpPr/>
            <p:nvPr/>
          </p:nvGrpSpPr>
          <p:grpSpPr>
            <a:xfrm>
              <a:off x="2015355" y="1934821"/>
              <a:ext cx="486408" cy="985516"/>
              <a:chOff x="-1021989" y="255195"/>
              <a:chExt cx="353263" cy="715750"/>
            </a:xfrm>
          </p:grpSpPr>
          <p:sp>
            <p:nvSpPr>
              <p:cNvPr id="13" name="Google Shape;9797;p70">
                <a:extLst>
                  <a:ext uri="{FF2B5EF4-FFF2-40B4-BE49-F238E27FC236}">
                    <a16:creationId xmlns:a16="http://schemas.microsoft.com/office/drawing/2014/main" id="{5E2C5E9A-96AA-FCC5-8A08-C2D3F781706B}"/>
                  </a:ext>
                </a:extLst>
              </p:cNvPr>
              <p:cNvSpPr/>
              <p:nvPr/>
            </p:nvSpPr>
            <p:spPr>
              <a:xfrm>
                <a:off x="-929916" y="585798"/>
                <a:ext cx="164427" cy="38514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844" extrusionOk="0">
                    <a:moveTo>
                      <a:pt x="547" y="1"/>
                    </a:moveTo>
                    <a:cubicBezTo>
                      <a:pt x="451" y="1"/>
                      <a:pt x="362" y="24"/>
                      <a:pt x="284" y="71"/>
                    </a:cubicBezTo>
                    <a:cubicBezTo>
                      <a:pt x="107" y="178"/>
                      <a:pt x="0" y="378"/>
                      <a:pt x="0" y="662"/>
                    </a:cubicBezTo>
                    <a:lnTo>
                      <a:pt x="0" y="3674"/>
                    </a:lnTo>
                    <a:cubicBezTo>
                      <a:pt x="0" y="3769"/>
                      <a:pt x="83" y="3828"/>
                      <a:pt x="154" y="3828"/>
                    </a:cubicBezTo>
                    <a:cubicBezTo>
                      <a:pt x="237" y="3828"/>
                      <a:pt x="296" y="3745"/>
                      <a:pt x="296" y="3674"/>
                    </a:cubicBezTo>
                    <a:lnTo>
                      <a:pt x="296" y="662"/>
                    </a:lnTo>
                    <a:cubicBezTo>
                      <a:pt x="296" y="496"/>
                      <a:pt x="355" y="367"/>
                      <a:pt x="449" y="319"/>
                    </a:cubicBezTo>
                    <a:cubicBezTo>
                      <a:pt x="483" y="295"/>
                      <a:pt x="526" y="283"/>
                      <a:pt x="574" y="283"/>
                    </a:cubicBezTo>
                    <a:cubicBezTo>
                      <a:pt x="646" y="283"/>
                      <a:pt x="731" y="310"/>
                      <a:pt x="816" y="367"/>
                    </a:cubicBezTo>
                    <a:lnTo>
                      <a:pt x="1146" y="556"/>
                    </a:lnTo>
                    <a:cubicBezTo>
                      <a:pt x="1501" y="768"/>
                      <a:pt x="1796" y="1264"/>
                      <a:pt x="1796" y="1678"/>
                    </a:cubicBezTo>
                    <a:lnTo>
                      <a:pt x="1796" y="4690"/>
                    </a:lnTo>
                    <a:cubicBezTo>
                      <a:pt x="1796" y="4785"/>
                      <a:pt x="1867" y="4844"/>
                      <a:pt x="1938" y="4844"/>
                    </a:cubicBezTo>
                    <a:cubicBezTo>
                      <a:pt x="2009" y="4844"/>
                      <a:pt x="2068" y="4785"/>
                      <a:pt x="2056" y="4690"/>
                    </a:cubicBezTo>
                    <a:lnTo>
                      <a:pt x="2056" y="1678"/>
                    </a:lnTo>
                    <a:cubicBezTo>
                      <a:pt x="2056" y="1170"/>
                      <a:pt x="1702" y="556"/>
                      <a:pt x="1264" y="307"/>
                    </a:cubicBezTo>
                    <a:lnTo>
                      <a:pt x="934" y="118"/>
                    </a:lnTo>
                    <a:cubicBezTo>
                      <a:pt x="801" y="39"/>
                      <a:pt x="669" y="1"/>
                      <a:pt x="5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798;p70">
                <a:extLst>
                  <a:ext uri="{FF2B5EF4-FFF2-40B4-BE49-F238E27FC236}">
                    <a16:creationId xmlns:a16="http://schemas.microsoft.com/office/drawing/2014/main" id="{B8EABA96-F090-4E93-BD53-E15B1B06896A}"/>
                  </a:ext>
                </a:extLst>
              </p:cNvPr>
              <p:cNvSpPr/>
              <p:nvPr/>
            </p:nvSpPr>
            <p:spPr>
              <a:xfrm>
                <a:off x="-1007915" y="681608"/>
                <a:ext cx="322254" cy="140256"/>
              </a:xfrm>
              <a:custGeom>
                <a:avLst/>
                <a:gdLst/>
                <a:ahLst/>
                <a:cxnLst/>
                <a:rect l="l" t="t" r="r" b="b"/>
                <a:pathLst>
                  <a:path w="4053" h="1764" extrusionOk="0">
                    <a:moveTo>
                      <a:pt x="4053" y="0"/>
                    </a:move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53" y="19"/>
                      <a:pt x="4053" y="10"/>
                      <a:pt x="4053" y="0"/>
                    </a:cubicBezTo>
                    <a:close/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886"/>
                      <a:pt x="190" y="1182"/>
                      <a:pt x="592" y="1418"/>
                    </a:cubicBezTo>
                    <a:cubicBezTo>
                      <a:pt x="987" y="1648"/>
                      <a:pt x="1507" y="1763"/>
                      <a:pt x="2025" y="1763"/>
                    </a:cubicBezTo>
                    <a:cubicBezTo>
                      <a:pt x="2544" y="1763"/>
                      <a:pt x="3061" y="1648"/>
                      <a:pt x="3450" y="1418"/>
                    </a:cubicBezTo>
                    <a:cubicBezTo>
                      <a:pt x="3852" y="1182"/>
                      <a:pt x="4041" y="886"/>
                      <a:pt x="4041" y="591"/>
                    </a:cubicBez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41" y="314"/>
                      <a:pt x="3851" y="598"/>
                      <a:pt x="3462" y="827"/>
                    </a:cubicBezTo>
                    <a:cubicBezTo>
                      <a:pt x="3066" y="1058"/>
                      <a:pt x="2550" y="1173"/>
                      <a:pt x="2033" y="1173"/>
                    </a:cubicBezTo>
                    <a:cubicBezTo>
                      <a:pt x="1516" y="1173"/>
                      <a:pt x="999" y="1058"/>
                      <a:pt x="603" y="827"/>
                    </a:cubicBezTo>
                    <a:cubicBezTo>
                      <a:pt x="202" y="615"/>
                      <a:pt x="13" y="296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799;p70">
                <a:extLst>
                  <a:ext uri="{FF2B5EF4-FFF2-40B4-BE49-F238E27FC236}">
                    <a16:creationId xmlns:a16="http://schemas.microsoft.com/office/drawing/2014/main" id="{328FA71F-7FC6-B3D6-1870-126D9999B550}"/>
                  </a:ext>
                </a:extLst>
              </p:cNvPr>
              <p:cNvSpPr/>
              <p:nvPr/>
            </p:nvSpPr>
            <p:spPr>
              <a:xfrm>
                <a:off x="-1006483" y="680654"/>
                <a:ext cx="323208" cy="141210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1776" extrusionOk="0"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650"/>
                      <a:pt x="13" y="721"/>
                      <a:pt x="24" y="780"/>
                    </a:cubicBezTo>
                    <a:cubicBezTo>
                      <a:pt x="83" y="981"/>
                      <a:pt x="225" y="1170"/>
                      <a:pt x="438" y="1335"/>
                    </a:cubicBezTo>
                    <a:cubicBezTo>
                      <a:pt x="485" y="1359"/>
                      <a:pt x="544" y="1394"/>
                      <a:pt x="591" y="1430"/>
                    </a:cubicBezTo>
                    <a:cubicBezTo>
                      <a:pt x="851" y="1583"/>
                      <a:pt x="1182" y="1690"/>
                      <a:pt x="1525" y="1749"/>
                    </a:cubicBezTo>
                    <a:cubicBezTo>
                      <a:pt x="1690" y="1767"/>
                      <a:pt x="1858" y="1775"/>
                      <a:pt x="2028" y="1775"/>
                    </a:cubicBezTo>
                    <a:cubicBezTo>
                      <a:pt x="2198" y="1775"/>
                      <a:pt x="2369" y="1767"/>
                      <a:pt x="2541" y="1749"/>
                    </a:cubicBezTo>
                    <a:cubicBezTo>
                      <a:pt x="2883" y="1702"/>
                      <a:pt x="3190" y="1595"/>
                      <a:pt x="3450" y="1430"/>
                    </a:cubicBezTo>
                    <a:cubicBezTo>
                      <a:pt x="3840" y="1217"/>
                      <a:pt x="4041" y="898"/>
                      <a:pt x="4041" y="603"/>
                    </a:cubicBezTo>
                    <a:lnTo>
                      <a:pt x="4065" y="12"/>
                    </a:lnTo>
                    <a:lnTo>
                      <a:pt x="4065" y="12"/>
                    </a:lnTo>
                    <a:cubicBezTo>
                      <a:pt x="4041" y="308"/>
                      <a:pt x="3852" y="603"/>
                      <a:pt x="3474" y="839"/>
                    </a:cubicBezTo>
                    <a:cubicBezTo>
                      <a:pt x="3202" y="993"/>
                      <a:pt x="2895" y="1099"/>
                      <a:pt x="2552" y="1158"/>
                    </a:cubicBezTo>
                    <a:cubicBezTo>
                      <a:pt x="2381" y="1176"/>
                      <a:pt x="2213" y="1185"/>
                      <a:pt x="2044" y="1185"/>
                    </a:cubicBezTo>
                    <a:cubicBezTo>
                      <a:pt x="1876" y="1185"/>
                      <a:pt x="1708" y="1176"/>
                      <a:pt x="1536" y="1158"/>
                    </a:cubicBezTo>
                    <a:cubicBezTo>
                      <a:pt x="1194" y="1111"/>
                      <a:pt x="875" y="1005"/>
                      <a:pt x="603" y="839"/>
                    </a:cubicBezTo>
                    <a:cubicBezTo>
                      <a:pt x="544" y="816"/>
                      <a:pt x="497" y="780"/>
                      <a:pt x="461" y="745"/>
                    </a:cubicBezTo>
                    <a:cubicBezTo>
                      <a:pt x="237" y="579"/>
                      <a:pt x="83" y="390"/>
                      <a:pt x="48" y="189"/>
                    </a:cubicBezTo>
                    <a:cubicBezTo>
                      <a:pt x="24" y="130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800;p70">
                <a:extLst>
                  <a:ext uri="{FF2B5EF4-FFF2-40B4-BE49-F238E27FC236}">
                    <a16:creationId xmlns:a16="http://schemas.microsoft.com/office/drawing/2014/main" id="{EBA0DD6F-E431-87A5-AFF3-5092267309C2}"/>
                  </a:ext>
                </a:extLst>
              </p:cNvPr>
              <p:cNvSpPr/>
              <p:nvPr/>
            </p:nvSpPr>
            <p:spPr>
              <a:xfrm>
                <a:off x="-1021989" y="589058"/>
                <a:ext cx="353263" cy="185815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2337" extrusionOk="0">
                    <a:moveTo>
                      <a:pt x="2210" y="1"/>
                    </a:moveTo>
                    <a:cubicBezTo>
                      <a:pt x="1693" y="1"/>
                      <a:pt x="1176" y="113"/>
                      <a:pt x="780" y="337"/>
                    </a:cubicBezTo>
                    <a:cubicBezTo>
                      <a:pt x="1" y="798"/>
                      <a:pt x="1" y="1530"/>
                      <a:pt x="792" y="1991"/>
                    </a:cubicBezTo>
                    <a:cubicBezTo>
                      <a:pt x="1194" y="2222"/>
                      <a:pt x="1714" y="2337"/>
                      <a:pt x="2232" y="2337"/>
                    </a:cubicBezTo>
                    <a:cubicBezTo>
                      <a:pt x="2750" y="2337"/>
                      <a:pt x="3267" y="2222"/>
                      <a:pt x="3663" y="1991"/>
                    </a:cubicBezTo>
                    <a:cubicBezTo>
                      <a:pt x="4443" y="1542"/>
                      <a:pt x="4443" y="798"/>
                      <a:pt x="3639" y="337"/>
                    </a:cubicBezTo>
                    <a:cubicBezTo>
                      <a:pt x="3243" y="113"/>
                      <a:pt x="2727" y="1"/>
                      <a:pt x="2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801;p70">
                <a:extLst>
                  <a:ext uri="{FF2B5EF4-FFF2-40B4-BE49-F238E27FC236}">
                    <a16:creationId xmlns:a16="http://schemas.microsoft.com/office/drawing/2014/main" id="{AA859893-7E12-001D-FBB5-A8C9F968C5F6}"/>
                  </a:ext>
                </a:extLst>
              </p:cNvPr>
              <p:cNvSpPr/>
              <p:nvPr/>
            </p:nvSpPr>
            <p:spPr>
              <a:xfrm>
                <a:off x="-982552" y="562343"/>
                <a:ext cx="273435" cy="194481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46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1465"/>
                    </a:lnTo>
                    <a:lnTo>
                      <a:pt x="1" y="1500"/>
                    </a:lnTo>
                    <a:lnTo>
                      <a:pt x="1" y="1524"/>
                    </a:lnTo>
                    <a:lnTo>
                      <a:pt x="1" y="1548"/>
                    </a:lnTo>
                    <a:lnTo>
                      <a:pt x="1" y="1559"/>
                    </a:lnTo>
                    <a:lnTo>
                      <a:pt x="1" y="1595"/>
                    </a:lnTo>
                    <a:lnTo>
                      <a:pt x="1" y="1607"/>
                    </a:lnTo>
                    <a:lnTo>
                      <a:pt x="1" y="1618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66"/>
                      <a:pt x="36" y="1677"/>
                      <a:pt x="36" y="1701"/>
                    </a:cubicBezTo>
                    <a:lnTo>
                      <a:pt x="36" y="1713"/>
                    </a:lnTo>
                    <a:cubicBezTo>
                      <a:pt x="36" y="1725"/>
                      <a:pt x="48" y="1737"/>
                      <a:pt x="48" y="1760"/>
                    </a:cubicBezTo>
                    <a:cubicBezTo>
                      <a:pt x="48" y="1772"/>
                      <a:pt x="60" y="1784"/>
                      <a:pt x="72" y="1796"/>
                    </a:cubicBezTo>
                    <a:lnTo>
                      <a:pt x="72" y="1819"/>
                    </a:lnTo>
                    <a:cubicBezTo>
                      <a:pt x="95" y="1831"/>
                      <a:pt x="95" y="1843"/>
                      <a:pt x="107" y="1855"/>
                    </a:cubicBezTo>
                    <a:cubicBezTo>
                      <a:pt x="119" y="1878"/>
                      <a:pt x="119" y="1890"/>
                      <a:pt x="131" y="1890"/>
                    </a:cubicBezTo>
                    <a:lnTo>
                      <a:pt x="131" y="1902"/>
                    </a:lnTo>
                    <a:cubicBezTo>
                      <a:pt x="154" y="1914"/>
                      <a:pt x="154" y="1937"/>
                      <a:pt x="166" y="1949"/>
                    </a:cubicBezTo>
                    <a:cubicBezTo>
                      <a:pt x="178" y="1961"/>
                      <a:pt x="178" y="1973"/>
                      <a:pt x="190" y="1973"/>
                    </a:cubicBezTo>
                    <a:lnTo>
                      <a:pt x="214" y="1996"/>
                    </a:lnTo>
                    <a:cubicBezTo>
                      <a:pt x="225" y="2008"/>
                      <a:pt x="237" y="2020"/>
                      <a:pt x="249" y="2020"/>
                    </a:cubicBezTo>
                    <a:lnTo>
                      <a:pt x="273" y="2020"/>
                    </a:lnTo>
                    <a:cubicBezTo>
                      <a:pt x="284" y="2032"/>
                      <a:pt x="296" y="2032"/>
                      <a:pt x="308" y="2056"/>
                    </a:cubicBezTo>
                    <a:lnTo>
                      <a:pt x="332" y="2067"/>
                    </a:lnTo>
                    <a:cubicBezTo>
                      <a:pt x="343" y="2079"/>
                      <a:pt x="355" y="2079"/>
                      <a:pt x="367" y="2091"/>
                    </a:cubicBezTo>
                    <a:cubicBezTo>
                      <a:pt x="391" y="2115"/>
                      <a:pt x="403" y="2115"/>
                      <a:pt x="414" y="2126"/>
                    </a:cubicBezTo>
                    <a:lnTo>
                      <a:pt x="426" y="2138"/>
                    </a:lnTo>
                    <a:cubicBezTo>
                      <a:pt x="450" y="2150"/>
                      <a:pt x="473" y="2174"/>
                      <a:pt x="485" y="2185"/>
                    </a:cubicBezTo>
                    <a:cubicBezTo>
                      <a:pt x="521" y="2197"/>
                      <a:pt x="533" y="2209"/>
                      <a:pt x="568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56"/>
                      <a:pt x="639" y="2256"/>
                      <a:pt x="651" y="2268"/>
                    </a:cubicBezTo>
                    <a:cubicBezTo>
                      <a:pt x="662" y="2268"/>
                      <a:pt x="662" y="2268"/>
                      <a:pt x="686" y="2292"/>
                    </a:cubicBezTo>
                    <a:cubicBezTo>
                      <a:pt x="710" y="2304"/>
                      <a:pt x="745" y="2315"/>
                      <a:pt x="769" y="2315"/>
                    </a:cubicBezTo>
                    <a:cubicBezTo>
                      <a:pt x="804" y="2327"/>
                      <a:pt x="828" y="2327"/>
                      <a:pt x="840" y="2351"/>
                    </a:cubicBezTo>
                    <a:cubicBezTo>
                      <a:pt x="863" y="2351"/>
                      <a:pt x="863" y="2351"/>
                      <a:pt x="875" y="2363"/>
                    </a:cubicBezTo>
                    <a:cubicBezTo>
                      <a:pt x="899" y="2363"/>
                      <a:pt x="922" y="2374"/>
                      <a:pt x="946" y="2374"/>
                    </a:cubicBezTo>
                    <a:lnTo>
                      <a:pt x="981" y="2374"/>
                    </a:lnTo>
                    <a:cubicBezTo>
                      <a:pt x="1005" y="2386"/>
                      <a:pt x="1040" y="2386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29" y="2422"/>
                      <a:pt x="1241" y="2434"/>
                      <a:pt x="1277" y="2434"/>
                    </a:cubicBezTo>
                    <a:lnTo>
                      <a:pt x="1300" y="2434"/>
                    </a:lnTo>
                    <a:cubicBezTo>
                      <a:pt x="1336" y="2434"/>
                      <a:pt x="1359" y="2445"/>
                      <a:pt x="1395" y="2445"/>
                    </a:cubicBezTo>
                    <a:lnTo>
                      <a:pt x="1950" y="2445"/>
                    </a:lnTo>
                    <a:cubicBezTo>
                      <a:pt x="1986" y="2445"/>
                      <a:pt x="2009" y="2445"/>
                      <a:pt x="2056" y="2434"/>
                    </a:cubicBezTo>
                    <a:cubicBezTo>
                      <a:pt x="2080" y="2434"/>
                      <a:pt x="2115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4" y="2410"/>
                      <a:pt x="2340" y="2386"/>
                      <a:pt x="2364" y="2386"/>
                    </a:cubicBezTo>
                    <a:cubicBezTo>
                      <a:pt x="2399" y="2386"/>
                      <a:pt x="2423" y="2374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3" y="2351"/>
                      <a:pt x="2529" y="2327"/>
                      <a:pt x="2541" y="2327"/>
                    </a:cubicBezTo>
                    <a:cubicBezTo>
                      <a:pt x="2553" y="2327"/>
                      <a:pt x="2553" y="2327"/>
                      <a:pt x="2576" y="2315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68"/>
                      <a:pt x="2718" y="2256"/>
                      <a:pt x="2753" y="2256"/>
                    </a:cubicBezTo>
                    <a:cubicBezTo>
                      <a:pt x="2765" y="2256"/>
                      <a:pt x="2765" y="2256"/>
                      <a:pt x="2777" y="2245"/>
                    </a:cubicBezTo>
                    <a:cubicBezTo>
                      <a:pt x="2789" y="2233"/>
                      <a:pt x="2824" y="2233"/>
                      <a:pt x="2836" y="2209"/>
                    </a:cubicBezTo>
                    <a:cubicBezTo>
                      <a:pt x="2848" y="2209"/>
                      <a:pt x="2848" y="2197"/>
                      <a:pt x="2872" y="2197"/>
                    </a:cubicBezTo>
                    <a:cubicBezTo>
                      <a:pt x="2895" y="2185"/>
                      <a:pt x="2931" y="2174"/>
                      <a:pt x="2942" y="2150"/>
                    </a:cubicBezTo>
                    <a:cubicBezTo>
                      <a:pt x="3261" y="1961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802;p70">
                <a:extLst>
                  <a:ext uri="{FF2B5EF4-FFF2-40B4-BE49-F238E27FC236}">
                    <a16:creationId xmlns:a16="http://schemas.microsoft.com/office/drawing/2014/main" id="{6A022B85-C8EE-3B04-B9AD-1AFC729F2B04}"/>
                  </a:ext>
                </a:extLst>
              </p:cNvPr>
              <p:cNvSpPr/>
              <p:nvPr/>
            </p:nvSpPr>
            <p:spPr>
              <a:xfrm>
                <a:off x="-995671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4099"/>
                      <a:pt x="178" y="4383"/>
                      <a:pt x="556" y="4584"/>
                    </a:cubicBezTo>
                    <a:cubicBezTo>
                      <a:pt x="922" y="4796"/>
                      <a:pt x="1400" y="4903"/>
                      <a:pt x="1877" y="4903"/>
                    </a:cubicBezTo>
                    <a:cubicBezTo>
                      <a:pt x="2354" y="4903"/>
                      <a:pt x="2830" y="4796"/>
                      <a:pt x="3190" y="4584"/>
                    </a:cubicBezTo>
                    <a:cubicBezTo>
                      <a:pt x="3568" y="4383"/>
                      <a:pt x="3745" y="4111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848" y="981"/>
                      <a:pt x="2369" y="1087"/>
                      <a:pt x="1891" y="1087"/>
                    </a:cubicBezTo>
                    <a:cubicBezTo>
                      <a:pt x="1412" y="1087"/>
                      <a:pt x="934" y="981"/>
                      <a:pt x="568" y="768"/>
                    </a:cubicBezTo>
                    <a:cubicBezTo>
                      <a:pt x="201" y="555"/>
                      <a:pt x="24" y="272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803;p70">
                <a:extLst>
                  <a:ext uri="{FF2B5EF4-FFF2-40B4-BE49-F238E27FC236}">
                    <a16:creationId xmlns:a16="http://schemas.microsoft.com/office/drawing/2014/main" id="{2F8A615C-EB36-22E2-699A-C19FB43B32D4}"/>
                  </a:ext>
                </a:extLst>
              </p:cNvPr>
              <p:cNvSpPr/>
              <p:nvPr/>
            </p:nvSpPr>
            <p:spPr>
              <a:xfrm>
                <a:off x="-994277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3875"/>
                      <a:pt x="24" y="3934"/>
                      <a:pt x="36" y="3993"/>
                    </a:cubicBezTo>
                    <a:cubicBezTo>
                      <a:pt x="83" y="4170"/>
                      <a:pt x="213" y="4347"/>
                      <a:pt x="414" y="4501"/>
                    </a:cubicBezTo>
                    <a:lnTo>
                      <a:pt x="556" y="4584"/>
                    </a:lnTo>
                    <a:cubicBezTo>
                      <a:pt x="804" y="4737"/>
                      <a:pt x="1099" y="4820"/>
                      <a:pt x="1406" y="4867"/>
                    </a:cubicBezTo>
                    <a:cubicBezTo>
                      <a:pt x="1560" y="4891"/>
                      <a:pt x="1719" y="4903"/>
                      <a:pt x="1879" y="4903"/>
                    </a:cubicBezTo>
                    <a:cubicBezTo>
                      <a:pt x="2038" y="4903"/>
                      <a:pt x="2198" y="4891"/>
                      <a:pt x="2351" y="4867"/>
                    </a:cubicBezTo>
                    <a:cubicBezTo>
                      <a:pt x="2658" y="4820"/>
                      <a:pt x="2954" y="4714"/>
                      <a:pt x="3190" y="4584"/>
                    </a:cubicBezTo>
                    <a:cubicBezTo>
                      <a:pt x="3544" y="4383"/>
                      <a:pt x="3745" y="4099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977" y="910"/>
                      <a:pt x="2682" y="1004"/>
                      <a:pt x="2363" y="1040"/>
                    </a:cubicBezTo>
                    <a:cubicBezTo>
                      <a:pt x="2210" y="1063"/>
                      <a:pt x="2053" y="1075"/>
                      <a:pt x="1895" y="1075"/>
                    </a:cubicBezTo>
                    <a:cubicBezTo>
                      <a:pt x="1737" y="1075"/>
                      <a:pt x="1578" y="1063"/>
                      <a:pt x="1418" y="1040"/>
                    </a:cubicBezTo>
                    <a:cubicBezTo>
                      <a:pt x="1111" y="992"/>
                      <a:pt x="816" y="898"/>
                      <a:pt x="568" y="768"/>
                    </a:cubicBezTo>
                    <a:cubicBezTo>
                      <a:pt x="520" y="733"/>
                      <a:pt x="461" y="709"/>
                      <a:pt x="438" y="673"/>
                    </a:cubicBezTo>
                    <a:cubicBezTo>
                      <a:pt x="225" y="520"/>
                      <a:pt x="95" y="355"/>
                      <a:pt x="48" y="177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804;p70">
                <a:extLst>
                  <a:ext uri="{FF2B5EF4-FFF2-40B4-BE49-F238E27FC236}">
                    <a16:creationId xmlns:a16="http://schemas.microsoft.com/office/drawing/2014/main" id="{0FACD1AE-3218-3A0E-84AE-20D56316D89C}"/>
                  </a:ext>
                </a:extLst>
              </p:cNvPr>
              <p:cNvSpPr/>
              <p:nvPr/>
            </p:nvSpPr>
            <p:spPr>
              <a:xfrm>
                <a:off x="-1007915" y="255195"/>
                <a:ext cx="326071" cy="172855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2174" extrusionOk="0">
                    <a:moveTo>
                      <a:pt x="2036" y="0"/>
                    </a:moveTo>
                    <a:cubicBezTo>
                      <a:pt x="1557" y="0"/>
                      <a:pt x="1082" y="106"/>
                      <a:pt x="722" y="319"/>
                    </a:cubicBezTo>
                    <a:cubicBezTo>
                      <a:pt x="1" y="744"/>
                      <a:pt x="1" y="1430"/>
                      <a:pt x="733" y="1855"/>
                    </a:cubicBezTo>
                    <a:cubicBezTo>
                      <a:pt x="1105" y="2067"/>
                      <a:pt x="1587" y="2174"/>
                      <a:pt x="2065" y="2174"/>
                    </a:cubicBezTo>
                    <a:cubicBezTo>
                      <a:pt x="2544" y="2174"/>
                      <a:pt x="3019" y="2067"/>
                      <a:pt x="3380" y="1855"/>
                    </a:cubicBezTo>
                    <a:cubicBezTo>
                      <a:pt x="4100" y="1430"/>
                      <a:pt x="4100" y="744"/>
                      <a:pt x="3368" y="319"/>
                    </a:cubicBezTo>
                    <a:cubicBezTo>
                      <a:pt x="2996" y="106"/>
                      <a:pt x="2514" y="0"/>
                      <a:pt x="20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805;p70">
                <a:extLst>
                  <a:ext uri="{FF2B5EF4-FFF2-40B4-BE49-F238E27FC236}">
                    <a16:creationId xmlns:a16="http://schemas.microsoft.com/office/drawing/2014/main" id="{239761F2-D253-E8F8-6042-8261261C1D3F}"/>
                  </a:ext>
                </a:extLst>
              </p:cNvPr>
              <p:cNvSpPr/>
              <p:nvPr/>
            </p:nvSpPr>
            <p:spPr>
              <a:xfrm>
                <a:off x="-960925" y="280797"/>
                <a:ext cx="230181" cy="120776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519" extrusionOk="0">
                    <a:moveTo>
                      <a:pt x="1442" y="0"/>
                    </a:moveTo>
                    <a:cubicBezTo>
                      <a:pt x="1105" y="0"/>
                      <a:pt x="768" y="74"/>
                      <a:pt x="509" y="222"/>
                    </a:cubicBezTo>
                    <a:cubicBezTo>
                      <a:pt x="1" y="517"/>
                      <a:pt x="1" y="1001"/>
                      <a:pt x="509" y="1297"/>
                    </a:cubicBezTo>
                    <a:cubicBezTo>
                      <a:pt x="768" y="1444"/>
                      <a:pt x="1105" y="1518"/>
                      <a:pt x="1442" y="1518"/>
                    </a:cubicBezTo>
                    <a:cubicBezTo>
                      <a:pt x="1779" y="1518"/>
                      <a:pt x="2115" y="1444"/>
                      <a:pt x="2375" y="1297"/>
                    </a:cubicBezTo>
                    <a:cubicBezTo>
                      <a:pt x="2895" y="1001"/>
                      <a:pt x="2895" y="517"/>
                      <a:pt x="2375" y="222"/>
                    </a:cubicBezTo>
                    <a:cubicBezTo>
                      <a:pt x="2115" y="74"/>
                      <a:pt x="1779" y="0"/>
                      <a:pt x="1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806;p70">
                <a:extLst>
                  <a:ext uri="{FF2B5EF4-FFF2-40B4-BE49-F238E27FC236}">
                    <a16:creationId xmlns:a16="http://schemas.microsoft.com/office/drawing/2014/main" id="{6A2FFBA9-3F5C-36BA-9697-336D934254DF}"/>
                  </a:ext>
                </a:extLst>
              </p:cNvPr>
              <p:cNvSpPr/>
              <p:nvPr/>
            </p:nvSpPr>
            <p:spPr>
              <a:xfrm>
                <a:off x="-995671" y="384796"/>
                <a:ext cx="298799" cy="116562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1466" extrusionOk="0">
                    <a:moveTo>
                      <a:pt x="3757" y="12"/>
                    </a:move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57" y="37"/>
                      <a:pt x="3757" y="25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90"/>
                    </a:lnTo>
                    <a:cubicBezTo>
                      <a:pt x="1" y="449"/>
                      <a:pt x="24" y="508"/>
                      <a:pt x="36" y="567"/>
                    </a:cubicBezTo>
                    <a:cubicBezTo>
                      <a:pt x="83" y="745"/>
                      <a:pt x="213" y="922"/>
                      <a:pt x="414" y="1064"/>
                    </a:cubicBezTo>
                    <a:lnTo>
                      <a:pt x="556" y="1158"/>
                    </a:lnTo>
                    <a:cubicBezTo>
                      <a:pt x="804" y="1300"/>
                      <a:pt x="1099" y="1394"/>
                      <a:pt x="1406" y="1430"/>
                    </a:cubicBezTo>
                    <a:cubicBezTo>
                      <a:pt x="1560" y="1453"/>
                      <a:pt x="1719" y="1465"/>
                      <a:pt x="1879" y="1465"/>
                    </a:cubicBezTo>
                    <a:cubicBezTo>
                      <a:pt x="2038" y="1465"/>
                      <a:pt x="2198" y="1453"/>
                      <a:pt x="2351" y="1430"/>
                    </a:cubicBezTo>
                    <a:cubicBezTo>
                      <a:pt x="2658" y="1394"/>
                      <a:pt x="2954" y="1288"/>
                      <a:pt x="3190" y="1158"/>
                    </a:cubicBezTo>
                    <a:cubicBezTo>
                      <a:pt x="3544" y="945"/>
                      <a:pt x="3745" y="662"/>
                      <a:pt x="3745" y="402"/>
                    </a:cubicBez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40" y="308"/>
                      <a:pt x="3563" y="554"/>
                      <a:pt x="3214" y="768"/>
                    </a:cubicBezTo>
                    <a:cubicBezTo>
                      <a:pt x="2977" y="922"/>
                      <a:pt x="2682" y="1004"/>
                      <a:pt x="2363" y="1052"/>
                    </a:cubicBezTo>
                    <a:cubicBezTo>
                      <a:pt x="2210" y="1075"/>
                      <a:pt x="2053" y="1087"/>
                      <a:pt x="1895" y="1087"/>
                    </a:cubicBezTo>
                    <a:cubicBezTo>
                      <a:pt x="1737" y="1087"/>
                      <a:pt x="1578" y="1075"/>
                      <a:pt x="1418" y="1052"/>
                    </a:cubicBezTo>
                    <a:cubicBezTo>
                      <a:pt x="1111" y="1004"/>
                      <a:pt x="816" y="898"/>
                      <a:pt x="568" y="768"/>
                    </a:cubicBezTo>
                    <a:cubicBezTo>
                      <a:pt x="520" y="745"/>
                      <a:pt x="461" y="709"/>
                      <a:pt x="438" y="685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807;p70">
                <a:extLst>
                  <a:ext uri="{FF2B5EF4-FFF2-40B4-BE49-F238E27FC236}">
                    <a16:creationId xmlns:a16="http://schemas.microsoft.com/office/drawing/2014/main" id="{D44C5175-FE25-B328-E49D-50E1BC64FB63}"/>
                  </a:ext>
                </a:extLst>
              </p:cNvPr>
              <p:cNvSpPr/>
              <p:nvPr/>
            </p:nvSpPr>
            <p:spPr>
              <a:xfrm>
                <a:off x="-953371" y="280797"/>
                <a:ext cx="216108" cy="69333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872" extrusionOk="0">
                    <a:moveTo>
                      <a:pt x="1359" y="0"/>
                    </a:moveTo>
                    <a:cubicBezTo>
                      <a:pt x="1022" y="0"/>
                      <a:pt x="685" y="74"/>
                      <a:pt x="425" y="222"/>
                    </a:cubicBezTo>
                    <a:cubicBezTo>
                      <a:pt x="118" y="399"/>
                      <a:pt x="0" y="635"/>
                      <a:pt x="59" y="871"/>
                    </a:cubicBezTo>
                    <a:cubicBezTo>
                      <a:pt x="106" y="706"/>
                      <a:pt x="225" y="552"/>
                      <a:pt x="425" y="434"/>
                    </a:cubicBezTo>
                    <a:cubicBezTo>
                      <a:pt x="685" y="286"/>
                      <a:pt x="1022" y="213"/>
                      <a:pt x="1359" y="213"/>
                    </a:cubicBezTo>
                    <a:cubicBezTo>
                      <a:pt x="1695" y="213"/>
                      <a:pt x="2032" y="286"/>
                      <a:pt x="2292" y="434"/>
                    </a:cubicBezTo>
                    <a:cubicBezTo>
                      <a:pt x="2493" y="552"/>
                      <a:pt x="2623" y="706"/>
                      <a:pt x="2658" y="871"/>
                    </a:cubicBezTo>
                    <a:cubicBezTo>
                      <a:pt x="2717" y="647"/>
                      <a:pt x="2587" y="387"/>
                      <a:pt x="2292" y="222"/>
                    </a:cubicBezTo>
                    <a:cubicBezTo>
                      <a:pt x="2032" y="74"/>
                      <a:pt x="1695" y="0"/>
                      <a:pt x="1359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808;p70">
                <a:extLst>
                  <a:ext uri="{FF2B5EF4-FFF2-40B4-BE49-F238E27FC236}">
                    <a16:creationId xmlns:a16="http://schemas.microsoft.com/office/drawing/2014/main" id="{0ABF71DD-F423-2D97-1B21-6B38863FA5B9}"/>
                  </a:ext>
                </a:extLst>
              </p:cNvPr>
              <p:cNvSpPr/>
              <p:nvPr/>
            </p:nvSpPr>
            <p:spPr>
              <a:xfrm>
                <a:off x="-963708" y="634618"/>
                <a:ext cx="35780" cy="6488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16" extrusionOk="0">
                    <a:moveTo>
                      <a:pt x="0" y="1"/>
                    </a:moveTo>
                    <a:lnTo>
                      <a:pt x="0" y="556"/>
                    </a:lnTo>
                    <a:lnTo>
                      <a:pt x="449" y="816"/>
                    </a:lnTo>
                    <a:lnTo>
                      <a:pt x="449" y="2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809;p70">
                <a:extLst>
                  <a:ext uri="{FF2B5EF4-FFF2-40B4-BE49-F238E27FC236}">
                    <a16:creationId xmlns:a16="http://schemas.microsoft.com/office/drawing/2014/main" id="{0DCB96A9-BF17-731D-EE11-E49276C79775}"/>
                  </a:ext>
                </a:extLst>
              </p:cNvPr>
              <p:cNvSpPr/>
              <p:nvPr/>
            </p:nvSpPr>
            <p:spPr>
              <a:xfrm>
                <a:off x="-963708" y="592398"/>
                <a:ext cx="35780" cy="5359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4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449" y="673"/>
                    </a:lnTo>
                    <a:lnTo>
                      <a:pt x="449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810;p70">
                <a:extLst>
                  <a:ext uri="{FF2B5EF4-FFF2-40B4-BE49-F238E27FC236}">
                    <a16:creationId xmlns:a16="http://schemas.microsoft.com/office/drawing/2014/main" id="{2CE114BD-2622-5399-348D-4E2824B3BD7C}"/>
                  </a:ext>
                </a:extLst>
              </p:cNvPr>
              <p:cNvSpPr/>
              <p:nvPr/>
            </p:nvSpPr>
            <p:spPr>
              <a:xfrm>
                <a:off x="-963708" y="487126"/>
                <a:ext cx="35780" cy="11847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490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449" y="1489"/>
                    </a:lnTo>
                    <a:lnTo>
                      <a:pt x="449" y="2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ABA7846-05BC-CAFE-2911-B40BEB8334B3}"/>
              </a:ext>
            </a:extLst>
          </p:cNvPr>
          <p:cNvSpPr txBox="1"/>
          <p:nvPr/>
        </p:nvSpPr>
        <p:spPr>
          <a:xfrm>
            <a:off x="3301999" y="3973844"/>
            <a:ext cx="52019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sap" panose="020B0604020202020204" charset="0"/>
              </a:rPr>
              <a:t>GitHub repository: </a:t>
            </a:r>
            <a:r>
              <a:rPr lang="en-GB" dirty="0">
                <a:latin typeface="Asap" panose="020B0604020202020204" charset="0"/>
                <a:hlinkClick r:id="rId2"/>
              </a:rPr>
              <a:t>https://github.com/Crepersub/Breathalyzer</a:t>
            </a:r>
            <a:r>
              <a:rPr lang="en-GB" dirty="0">
                <a:latin typeface="Asap" panose="020B060402020202020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9792334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Semiconductor Material by Slidesgo">
  <a:themeElements>
    <a:clrScheme name="Simple Light">
      <a:dk1>
        <a:srgbClr val="282A2E"/>
      </a:dk1>
      <a:lt1>
        <a:srgbClr val="EBEAEA"/>
      </a:lt1>
      <a:dk2>
        <a:srgbClr val="0E746B"/>
      </a:dk2>
      <a:lt2>
        <a:srgbClr val="2D9DD5"/>
      </a:lt2>
      <a:accent1>
        <a:srgbClr val="3D2BA1"/>
      </a:accent1>
      <a:accent2>
        <a:srgbClr val="0E2A47"/>
      </a:accent2>
      <a:accent3>
        <a:srgbClr val="D61818"/>
      </a:accent3>
      <a:accent4>
        <a:srgbClr val="FFBB33"/>
      </a:accent4>
      <a:accent5>
        <a:srgbClr val="CDCDCD"/>
      </a:accent5>
      <a:accent6>
        <a:srgbClr val="FFFFFF"/>
      </a:accent6>
      <a:hlink>
        <a:srgbClr val="282A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1913</TotalTime>
  <Words>192</Words>
  <Application>Microsoft Office PowerPoint</Application>
  <PresentationFormat>On-screen Show (16:9)</PresentationFormat>
  <Paragraphs>39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Bakbak One</vt:lpstr>
      <vt:lpstr>Nunito Light</vt:lpstr>
      <vt:lpstr>Arial</vt:lpstr>
      <vt:lpstr>Asap</vt:lpstr>
      <vt:lpstr>Semiconductor Material by Slidesgo</vt:lpstr>
      <vt:lpstr>AlcoCheck</vt:lpstr>
      <vt:lpstr>Кои сме ние?</vt:lpstr>
      <vt:lpstr>Кратко описание</vt:lpstr>
      <vt:lpstr>Извадка от кода</vt:lpstr>
      <vt:lpstr>Съставни части</vt:lpstr>
      <vt:lpstr>Схема</vt:lpstr>
      <vt:lpstr>Завършен прототип</vt:lpstr>
      <vt:lpstr>Благодарим Ви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Ивайла М. Митева</cp:lastModifiedBy>
  <cp:revision>6</cp:revision>
  <dcterms:modified xsi:type="dcterms:W3CDTF">2025-06-28T18:04:05Z</dcterms:modified>
</cp:coreProperties>
</file>